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28"/>
  </p:notesMasterIdLst>
  <p:sldIdLst>
    <p:sldId id="261" r:id="rId5"/>
    <p:sldId id="262" r:id="rId6"/>
    <p:sldId id="263" r:id="rId7"/>
    <p:sldId id="265" r:id="rId8"/>
    <p:sldId id="268" r:id="rId9"/>
    <p:sldId id="269" r:id="rId10"/>
    <p:sldId id="271" r:id="rId11"/>
    <p:sldId id="272" r:id="rId12"/>
    <p:sldId id="273" r:id="rId13"/>
    <p:sldId id="274" r:id="rId14"/>
    <p:sldId id="275" r:id="rId15"/>
    <p:sldId id="276" r:id="rId16"/>
    <p:sldId id="277" r:id="rId17"/>
    <p:sldId id="278" r:id="rId18"/>
    <p:sldId id="280" r:id="rId19"/>
    <p:sldId id="279" r:id="rId20"/>
    <p:sldId id="281" r:id="rId21"/>
    <p:sldId id="282" r:id="rId22"/>
    <p:sldId id="284" r:id="rId23"/>
    <p:sldId id="285" r:id="rId24"/>
    <p:sldId id="286" r:id="rId25"/>
    <p:sldId id="287" r:id="rId26"/>
    <p:sldId id="288" r:id="rId2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2C2CDD6-FAAD-9F43-8AA6-9E5BE63F97BF}">
          <p14:sldIdLst>
            <p14:sldId id="261"/>
            <p14:sldId id="262"/>
            <p14:sldId id="263"/>
            <p14:sldId id="265"/>
            <p14:sldId id="268"/>
            <p14:sldId id="269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80"/>
            <p14:sldId id="279"/>
            <p14:sldId id="281"/>
            <p14:sldId id="282"/>
            <p14:sldId id="284"/>
            <p14:sldId id="285"/>
            <p14:sldId id="286"/>
            <p14:sldId id="287"/>
            <p14:sldId id="28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460"/>
    <p:restoredTop sz="96327"/>
  </p:normalViewPr>
  <p:slideViewPr>
    <p:cSldViewPr snapToGrid="0">
      <p:cViewPr varScale="1">
        <p:scale>
          <a:sx n="149" d="100"/>
          <a:sy n="149" d="100"/>
        </p:scale>
        <p:origin x="19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A75990-A4A1-4DDE-AA8D-73E60A452DD0}" type="datetimeFigureOut">
              <a:rPr lang="en-US" smtClean="0"/>
              <a:t>4/8/22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75CD8D-B1D9-4658-A4F0-38CA8D83ED5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09802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75CD8D-B1D9-4658-A4F0-38CA8D83ED5D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23349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algn="r" defTabSz="914400" rtl="1" eaLnBrk="1" latinLnBrk="0" hangingPunct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275CD8D-B1D9-4658-A4F0-38CA8D83ED5D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93060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808C238F-B856-42A4-BC32-194DCC130D5F}" type="datetime1">
              <a:rPr lang="en-US" smtClean="0"/>
              <a:t>4/8/22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872680-3826-48D8-A0B9-F293E3A564DD}" type="datetime1">
              <a:rPr lang="en-US" smtClean="0"/>
              <a:t>4/8/22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C0F02A-B435-4587-AE10-6A02865845FD}" type="datetime1">
              <a:rPr lang="en-US" smtClean="0"/>
              <a:t>4/8/22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DF27A1-9C29-4918-BA16-87149545F673}" type="datetime1">
              <a:rPr lang="en-US" smtClean="0"/>
              <a:t>4/8/22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EE601-4D27-49FF-B099-2799466F7EDA}" type="datetime1">
              <a:rPr lang="en-US" smtClean="0"/>
              <a:t>4/8/22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52469-603F-4B0F-8F23-6B2B143D5424}" type="datetime1">
              <a:rPr lang="en-US" smtClean="0"/>
              <a:t>4/8/22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7781E0-05FC-475E-A14D-85EF9B55E67B}" type="datetime1">
              <a:rPr lang="en-US" smtClean="0"/>
              <a:t>4/8/22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8D02C8-8352-4A2E-A3CD-139A8583C932}" type="datetime1">
              <a:rPr lang="en-US" smtClean="0"/>
              <a:t>4/8/22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680581-4B77-41E9-BE55-C3C9C3900A2A}" type="datetime1">
              <a:rPr lang="en-US" smtClean="0"/>
              <a:t>4/8/22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2C1CB5-A088-4DB4-8A5C-B084F9B2B528}" type="datetime1">
              <a:rPr lang="en-US" smtClean="0"/>
              <a:t>4/8/22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3C1328-ADC8-435B-8F5C-D339CD9DD487}" type="datetime1">
              <a:rPr lang="en-US" smtClean="0"/>
              <a:t>4/8/22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256410-64C5-4311-8359-FDA6B61ABBAE}" type="datetime1">
              <a:rPr lang="en-US" smtClean="0"/>
              <a:t>4/8/22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18B01E-6E1B-4AFC-A690-27C447C9486E}" type="datetime1">
              <a:rPr lang="en-US" smtClean="0"/>
              <a:t>4/8/22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52F3D2-503A-4E49-99AD-125A054E178F}" type="datetime1">
              <a:rPr lang="en-US" smtClean="0"/>
              <a:t>4/8/22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166207-223C-48E4-AE22-548ABC801447}" type="datetime1">
              <a:rPr lang="en-US" smtClean="0"/>
              <a:t>4/8/22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941151-B38C-4230-91F0-8A3BB69A056C}" type="datetime1">
              <a:rPr lang="en-US" smtClean="0"/>
              <a:t>4/8/22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6EA29-EE45-46F5-8084-6929433FA14E}" type="datetime1">
              <a:rPr lang="en-US" smtClean="0"/>
              <a:t>4/8/22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67B94D-50C4-4558-AAA1-857DDB1A21EF}" type="datetime1">
              <a:rPr lang="en-US" smtClean="0"/>
              <a:t>4/8/22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jpe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m4a"/><Relationship Id="rId2" Type="http://schemas.microsoft.com/office/2007/relationships/media" Target="../media/media10.m4a"/><Relationship Id="rId1" Type="http://schemas.openxmlformats.org/officeDocument/2006/relationships/tags" Target="../tags/tag9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1.m4a"/><Relationship Id="rId2" Type="http://schemas.microsoft.com/office/2007/relationships/media" Target="../media/media11.m4a"/><Relationship Id="rId1" Type="http://schemas.openxmlformats.org/officeDocument/2006/relationships/tags" Target="../tags/tag10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media12.m4a"/><Relationship Id="rId2" Type="http://schemas.microsoft.com/office/2007/relationships/media" Target="../media/media12.m4a"/><Relationship Id="rId1" Type="http://schemas.openxmlformats.org/officeDocument/2006/relationships/tags" Target="../tags/tag11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audio" Target="../media/media13.m4a"/><Relationship Id="rId2" Type="http://schemas.microsoft.com/office/2007/relationships/media" Target="../media/media13.m4a"/><Relationship Id="rId1" Type="http://schemas.openxmlformats.org/officeDocument/2006/relationships/tags" Target="../tags/tag12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audio" Target="../media/media14.m4a"/><Relationship Id="rId2" Type="http://schemas.microsoft.com/office/2007/relationships/media" Target="../media/media14.m4a"/><Relationship Id="rId1" Type="http://schemas.openxmlformats.org/officeDocument/2006/relationships/tags" Target="../tags/tag13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audio" Target="../media/media15.m4a"/><Relationship Id="rId2" Type="http://schemas.microsoft.com/office/2007/relationships/media" Target="../media/media15.m4a"/><Relationship Id="rId1" Type="http://schemas.openxmlformats.org/officeDocument/2006/relationships/tags" Target="../tags/tag14.xml"/><Relationship Id="rId6" Type="http://schemas.openxmlformats.org/officeDocument/2006/relationships/image" Target="../media/image4.png"/><Relationship Id="rId5" Type="http://schemas.openxmlformats.org/officeDocument/2006/relationships/image" Target="../media/image10.png"/><Relationship Id="rId4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audio" Target="../media/media16.m4a"/><Relationship Id="rId2" Type="http://schemas.microsoft.com/office/2007/relationships/media" Target="../media/media16.m4a"/><Relationship Id="rId1" Type="http://schemas.openxmlformats.org/officeDocument/2006/relationships/tags" Target="../tags/tag15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audio" Target="../media/media17.m4a"/><Relationship Id="rId2" Type="http://schemas.microsoft.com/office/2007/relationships/media" Target="../media/media17.m4a"/><Relationship Id="rId1" Type="http://schemas.openxmlformats.org/officeDocument/2006/relationships/tags" Target="../tags/tag16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audio" Target="../media/media18.m4a"/><Relationship Id="rId2" Type="http://schemas.microsoft.com/office/2007/relationships/media" Target="../media/media18.m4a"/><Relationship Id="rId1" Type="http://schemas.openxmlformats.org/officeDocument/2006/relationships/tags" Target="../tags/tag17.xml"/><Relationship Id="rId6" Type="http://schemas.openxmlformats.org/officeDocument/2006/relationships/image" Target="../media/image4.png"/><Relationship Id="rId5" Type="http://schemas.openxmlformats.org/officeDocument/2006/relationships/image" Target="../media/image11.png"/><Relationship Id="rId4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audio" Target="../media/media19.m4a"/><Relationship Id="rId2" Type="http://schemas.microsoft.com/office/2007/relationships/media" Target="../media/media19.m4a"/><Relationship Id="rId1" Type="http://schemas.openxmlformats.org/officeDocument/2006/relationships/tags" Target="../tags/tag18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eg"/><Relationship Id="rId3" Type="http://schemas.openxmlformats.org/officeDocument/2006/relationships/audio" Target="../media/media2.m4a"/><Relationship Id="rId7" Type="http://schemas.openxmlformats.org/officeDocument/2006/relationships/image" Target="../media/image2.png"/><Relationship Id="rId2" Type="http://schemas.microsoft.com/office/2007/relationships/media" Target="../media/media2.m4a"/><Relationship Id="rId1" Type="http://schemas.openxmlformats.org/officeDocument/2006/relationships/tags" Target="../tags/tag1.xml"/><Relationship Id="rId6" Type="http://schemas.openxmlformats.org/officeDocument/2006/relationships/image" Target="../media/image1.jpeg"/><Relationship Id="rId5" Type="http://schemas.openxmlformats.org/officeDocument/2006/relationships/notesSlide" Target="../notesSlides/notesSlide2.xml"/><Relationship Id="rId10" Type="http://schemas.openxmlformats.org/officeDocument/2006/relationships/image" Target="../media/image4.png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audio" Target="../media/media20.m4a"/><Relationship Id="rId2" Type="http://schemas.microsoft.com/office/2007/relationships/media" Target="../media/media20.m4a"/><Relationship Id="rId1" Type="http://schemas.openxmlformats.org/officeDocument/2006/relationships/tags" Target="../tags/tag19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audio" Target="../media/media21.m4a"/><Relationship Id="rId2" Type="http://schemas.microsoft.com/office/2007/relationships/media" Target="../media/media21.m4a"/><Relationship Id="rId1" Type="http://schemas.openxmlformats.org/officeDocument/2006/relationships/tags" Target="../tags/tag20.xml"/><Relationship Id="rId6" Type="http://schemas.openxmlformats.org/officeDocument/2006/relationships/image" Target="../media/image4.png"/><Relationship Id="rId5" Type="http://schemas.openxmlformats.org/officeDocument/2006/relationships/image" Target="../media/image12.png"/><Relationship Id="rId4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2.m4a"/><Relationship Id="rId2" Type="http://schemas.microsoft.com/office/2007/relationships/media" Target="../media/media22.m4a"/><Relationship Id="rId1" Type="http://schemas.openxmlformats.org/officeDocument/2006/relationships/tags" Target="../tags/tag21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6" Type="http://schemas.openxmlformats.org/officeDocument/2006/relationships/hyperlink" Target="https://www.geeksforgeeks.org/linux-directory-structure/" TargetMode="External"/><Relationship Id="rId5" Type="http://schemas.openxmlformats.org/officeDocument/2006/relationships/hyperlink" Target="https://opensource.com/life/16/10/introduction-linux-filesystems" TargetMode="External"/><Relationship Id="rId4" Type="http://schemas.openxmlformats.org/officeDocument/2006/relationships/hyperlink" Target="https://www.howtogeek.com/117435/htg-explains-the-linux-directory-structure-explained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2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2" Type="http://schemas.microsoft.com/office/2007/relationships/media" Target="../media/media4.m4a"/><Relationship Id="rId1" Type="http://schemas.openxmlformats.org/officeDocument/2006/relationships/tags" Target="../tags/tag3.xml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2" Type="http://schemas.microsoft.com/office/2007/relationships/media" Target="../media/media5.m4a"/><Relationship Id="rId1" Type="http://schemas.openxmlformats.org/officeDocument/2006/relationships/tags" Target="../tags/tag4.xml"/><Relationship Id="rId6" Type="http://schemas.openxmlformats.org/officeDocument/2006/relationships/image" Target="../media/image4.png"/><Relationship Id="rId5" Type="http://schemas.openxmlformats.org/officeDocument/2006/relationships/image" Target="../media/image7.png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2" Type="http://schemas.microsoft.com/office/2007/relationships/media" Target="../media/media6.m4a"/><Relationship Id="rId1" Type="http://schemas.openxmlformats.org/officeDocument/2006/relationships/tags" Target="../tags/tag5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m4a"/><Relationship Id="rId2" Type="http://schemas.microsoft.com/office/2007/relationships/media" Target="../media/media7.m4a"/><Relationship Id="rId1" Type="http://schemas.openxmlformats.org/officeDocument/2006/relationships/tags" Target="../tags/tag6.xml"/><Relationship Id="rId6" Type="http://schemas.openxmlformats.org/officeDocument/2006/relationships/image" Target="../media/image4.png"/><Relationship Id="rId5" Type="http://schemas.openxmlformats.org/officeDocument/2006/relationships/image" Target="../media/image8.png"/><Relationship Id="rId4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2" Type="http://schemas.microsoft.com/office/2007/relationships/media" Target="../media/media8.m4a"/><Relationship Id="rId1" Type="http://schemas.openxmlformats.org/officeDocument/2006/relationships/tags" Target="../tags/tag7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m4a"/><Relationship Id="rId2" Type="http://schemas.microsoft.com/office/2007/relationships/media" Target="../media/media9.m4a"/><Relationship Id="rId1" Type="http://schemas.openxmlformats.org/officeDocument/2006/relationships/tags" Target="../tags/tag8.xml"/><Relationship Id="rId6" Type="http://schemas.openxmlformats.org/officeDocument/2006/relationships/image" Target="../media/image4.png"/><Relationship Id="rId5" Type="http://schemas.openxmlformats.org/officeDocument/2006/relationships/image" Target="../media/image9.png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5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78" name="Rectangle 77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9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6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 descr="close up of circuit board">
            <a:extLst>
              <a:ext uri="{FF2B5EF4-FFF2-40B4-BE49-F238E27FC236}">
                <a16:creationId xmlns:a16="http://schemas.microsoft.com/office/drawing/2014/main" id="{525AE681-57C0-4C44-9E88-A16CDA016EB3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alphaModFix amt="30000"/>
          </a:blip>
          <a:srcRect t="6504" b="9202"/>
          <a:stretch/>
        </p:blipFill>
        <p:spPr>
          <a:xfrm>
            <a:off x="-17" y="0"/>
            <a:ext cx="12188404" cy="6857999"/>
          </a:xfrm>
          <a:prstGeom prst="rect">
            <a:avLst/>
          </a:prstGeom>
        </p:spPr>
      </p:pic>
      <p:grpSp>
        <p:nvGrpSpPr>
          <p:cNvPr id="81" name="Group 80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82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84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5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6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7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8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89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0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1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2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3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4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5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6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7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8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99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0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1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2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  <p:sp>
            <p:nvSpPr>
              <p:cNvPr id="103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D476017-D224-40AE-B921-6752545015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Linux directory structure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1F013D4-CBD9-4FC1-AF91-2301A70448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The Amirkabir linux festival 2022</a:t>
            </a:r>
          </a:p>
          <a:p>
            <a:pPr algn="ctr"/>
            <a:endParaRPr lang="en-US" dirty="0"/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7D2005E7-83F9-004F-B47F-16CE587D518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1922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664"/>
    </mc:Choice>
    <mc:Fallback>
      <p:transition spd="slow" advTm="316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BB4FE-5A72-7746-A8C6-2B83F5043E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>
                <a:solidFill>
                  <a:prstClr val="white"/>
                </a:solidFill>
                <a:ea typeface="+mn-ea"/>
                <a:cs typeface="+mn-cs"/>
              </a:rPr>
              <a:t>/lib</a:t>
            </a:r>
            <a:r>
              <a:rPr lang="en-US" b="1" dirty="0"/>
              <a:t> — Essential Shared Libraries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10F487-C589-3145-A022-5CBA3A8DEB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9905998" cy="3541714"/>
          </a:xfrm>
        </p:spPr>
        <p:txBody>
          <a:bodyPr>
            <a:normAutofit/>
          </a:bodyPr>
          <a:lstStyle/>
          <a:p>
            <a:r>
              <a:rPr lang="en-US" dirty="0"/>
              <a:t>The /lib directory contains libraries needed by the essential binaries in the /bin and /</a:t>
            </a:r>
            <a:r>
              <a:rPr lang="en-US" dirty="0" err="1"/>
              <a:t>sbin</a:t>
            </a:r>
            <a:r>
              <a:rPr lang="en-US" dirty="0"/>
              <a:t> folder. Libraries needed by the binaries in the /</a:t>
            </a:r>
            <a:r>
              <a:rPr lang="en-US" dirty="0" err="1"/>
              <a:t>usr</a:t>
            </a:r>
            <a:r>
              <a:rPr lang="en-US" dirty="0"/>
              <a:t>/bin folder are located in /</a:t>
            </a:r>
            <a:r>
              <a:rPr lang="en-US" dirty="0" err="1"/>
              <a:t>usr</a:t>
            </a:r>
            <a:r>
              <a:rPr lang="en-US" dirty="0"/>
              <a:t>/lib.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48256A-002C-C04F-890A-44651336B7CE}"/>
              </a:ext>
            </a:extLst>
          </p:cNvPr>
          <p:cNvSpPr txBox="1"/>
          <p:nvPr/>
        </p:nvSpPr>
        <p:spPr>
          <a:xfrm>
            <a:off x="0" y="6488668"/>
            <a:ext cx="3250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Amirkabir Linux festival 2022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D00275E-102F-EB43-AB09-8A814FCF704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7065898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8246"/>
    </mc:Choice>
    <mc:Fallback>
      <p:transition spd="slow" advTm="782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3" grpId="0" build="p"/>
    </p:bldLst>
  </p:timing>
  <p:extLst>
    <p:ext uri="{3A86A75C-4F4B-4683-9AE1-C65F6400EC91}">
      <p14:laserTraceLst xmlns:p14="http://schemas.microsoft.com/office/powerpoint/2010/main">
        <p14:tracePtLst>
          <p14:tracePt t="744" x="9391650" y="3803650"/>
          <p14:tracePt t="753" x="9340850" y="3795713"/>
          <p14:tracePt t="761" x="9271000" y="3746500"/>
          <p14:tracePt t="770" x="9186863" y="3711575"/>
          <p14:tracePt t="778" x="9094788" y="3662363"/>
          <p14:tracePt t="786" x="9010650" y="3640138"/>
          <p14:tracePt t="792" x="8974138" y="3613150"/>
          <p14:tracePt t="800" x="8840788" y="3556000"/>
          <p14:tracePt t="808" x="8797925" y="3541713"/>
          <p14:tracePt t="816" x="8748713" y="3521075"/>
          <p14:tracePt t="823" x="8685213" y="3492500"/>
          <p14:tracePt t="831" x="8629650" y="3471863"/>
          <p14:tracePt t="840" x="8593138" y="3457575"/>
          <p14:tracePt t="847" x="8543925" y="3435350"/>
          <p14:tracePt t="855" x="8523288" y="3422650"/>
          <p14:tracePt t="863" x="8474075" y="3422650"/>
          <p14:tracePt t="871" x="8439150" y="3400425"/>
          <p14:tracePt t="879" x="8416925" y="3386138"/>
          <p14:tracePt t="886" x="8388350" y="3386138"/>
          <p14:tracePt t="895" x="8367713" y="3371850"/>
          <p14:tracePt t="903" x="8339138" y="3365500"/>
          <p14:tracePt t="911" x="8318500" y="3351213"/>
          <p14:tracePt t="920" x="8304213" y="3336925"/>
          <p14:tracePt t="927" x="8283575" y="3330575"/>
          <p14:tracePt t="944" x="8261350" y="3316288"/>
          <p14:tracePt t="958" x="8248650" y="3302000"/>
          <p14:tracePt t="966" x="8234363" y="3302000"/>
          <p14:tracePt t="974" x="8226425" y="3295650"/>
          <p14:tracePt t="982" x="8212138" y="3295650"/>
          <p14:tracePt t="990" x="8212138" y="3281363"/>
          <p14:tracePt t="998" x="8197850" y="3281363"/>
          <p14:tracePt t="1005" x="8185150" y="3267075"/>
          <p14:tracePt t="1014" x="8177213" y="3267075"/>
          <p14:tracePt t="1029" x="8162925" y="3267075"/>
          <p14:tracePt t="1038" x="8148638" y="3252788"/>
          <p14:tracePt t="1045" x="8142288" y="3252788"/>
          <p14:tracePt t="1054" x="8128000" y="3252788"/>
          <p14:tracePt t="1061" x="8113713" y="3244850"/>
          <p14:tracePt t="1070" x="8107363" y="3244850"/>
          <p14:tracePt t="1078" x="8093075" y="3232150"/>
          <p14:tracePt t="1086" x="8070850" y="3232150"/>
          <p14:tracePt t="1094" x="8058150" y="3217863"/>
          <p14:tracePt t="1103" x="8029575" y="3217863"/>
          <p14:tracePt t="1111" x="8007350" y="3209925"/>
          <p14:tracePt t="1119" x="7994650" y="3209925"/>
          <p14:tracePt t="1125" x="7972425" y="3195638"/>
          <p14:tracePt t="1133" x="7951788" y="3195638"/>
          <p14:tracePt t="1141" x="7937500" y="3181350"/>
          <p14:tracePt t="1149" x="7923213" y="3181350"/>
          <p14:tracePt t="1156" x="7916863" y="3175000"/>
          <p14:tracePt t="1165" x="7902575" y="3175000"/>
          <p14:tracePt t="1180" x="7888288" y="3175000"/>
          <p14:tracePt t="1228" x="7888288" y="3160713"/>
          <p14:tracePt t="4840" x="7880350" y="3160713"/>
          <p14:tracePt t="4846" x="7831138" y="3160713"/>
          <p14:tracePt t="4855" x="7767638" y="3160713"/>
          <p14:tracePt t="4863" x="7712075" y="3160713"/>
          <p14:tracePt t="4870" x="7605713" y="3146425"/>
          <p14:tracePt t="4878" x="7493000" y="3125788"/>
          <p14:tracePt t="4886" x="7386638" y="3105150"/>
          <p14:tracePt t="4894" x="7296150" y="3076575"/>
          <p14:tracePt t="4902" x="7161213" y="3041650"/>
          <p14:tracePt t="4911" x="7077075" y="3019425"/>
          <p14:tracePt t="4920" x="6970713" y="2984500"/>
          <p14:tracePt t="4927" x="6935788" y="2970213"/>
          <p14:tracePt t="4933" x="6851650" y="2949575"/>
          <p14:tracePt t="4941" x="6780213" y="2921000"/>
          <p14:tracePt t="4950" x="6731000" y="2906713"/>
          <p14:tracePt t="4958" x="6661150" y="2900363"/>
          <p14:tracePt t="4965" x="6624638" y="2886075"/>
          <p14:tracePt t="4973" x="6575425" y="2871788"/>
          <p14:tracePt t="4981" x="6540500" y="2871788"/>
          <p14:tracePt t="4989" x="6505575" y="2863850"/>
          <p14:tracePt t="4997" x="6470650" y="2863850"/>
          <p14:tracePt t="5005" x="6448425" y="2863850"/>
          <p14:tracePt t="5013" x="6434138" y="2863850"/>
          <p14:tracePt t="5020" x="6413500" y="2863850"/>
          <p14:tracePt t="5029" x="6399213" y="2863850"/>
          <p14:tracePt t="5036" x="6384925" y="2863850"/>
          <p14:tracePt t="5044" x="6378575" y="2863850"/>
          <p14:tracePt t="5052" x="6364288" y="2863850"/>
          <p14:tracePt t="5061" x="6343650" y="2871788"/>
          <p14:tracePt t="5070" x="6315075" y="2900363"/>
          <p14:tracePt t="5077" x="6280150" y="2921000"/>
          <p14:tracePt t="5085" x="6257925" y="2949575"/>
          <p14:tracePt t="5094" x="6223000" y="2970213"/>
          <p14:tracePt t="5100" x="6153150" y="3005138"/>
          <p14:tracePt t="5108" x="6124575" y="3019425"/>
          <p14:tracePt t="5115" x="6089650" y="3041650"/>
          <p14:tracePt t="5124" x="6067425" y="3062288"/>
          <p14:tracePt t="5131" x="6018213" y="3105150"/>
          <p14:tracePt t="5139" x="5997575" y="3125788"/>
          <p14:tracePt t="5147" x="5934075" y="3175000"/>
          <p14:tracePt t="5155" x="5911850" y="3181350"/>
          <p14:tracePt t="5163" x="5848350" y="3232150"/>
          <p14:tracePt t="5171" x="5827713" y="3281363"/>
          <p14:tracePt t="5179" x="5778500" y="3336925"/>
          <p14:tracePt t="5187" x="5772150" y="3365500"/>
          <p14:tracePt t="5195" x="5729288" y="3400425"/>
          <p14:tracePt t="5203" x="5708650" y="3457575"/>
          <p14:tracePt t="5211" x="5694363" y="3492500"/>
          <p14:tracePt t="5220" x="5672138" y="3521075"/>
          <p14:tracePt t="5227" x="5657850" y="3556000"/>
          <p14:tracePt t="5236" x="5657850" y="3576638"/>
          <p14:tracePt t="5244" x="5651500" y="3605213"/>
          <p14:tracePt t="5251" x="5637213" y="3613150"/>
          <p14:tracePt t="5258" x="5637213" y="3640138"/>
          <p14:tracePt t="5266" x="5637213" y="3648075"/>
          <p14:tracePt t="5274" x="5637213" y="3662363"/>
          <p14:tracePt t="5282" x="5637213" y="3676650"/>
          <p14:tracePt t="5298" x="5622925" y="3683000"/>
          <p14:tracePt t="5306" x="5622925" y="3697288"/>
          <p14:tracePt t="5321" x="5622925" y="3711575"/>
          <p14:tracePt t="5337" x="5622925" y="3717925"/>
          <p14:tracePt t="5369" x="5622925" y="3732213"/>
          <p14:tracePt t="7769" x="5588000" y="3732213"/>
          <p14:tracePt t="7777" x="5567363" y="3717925"/>
          <p14:tracePt t="7786" x="5503863" y="3683000"/>
          <p14:tracePt t="7795" x="5467350" y="3648075"/>
          <p14:tracePt t="7802" x="5411788" y="3605213"/>
          <p14:tracePt t="7808" x="5362575" y="3556000"/>
          <p14:tracePt t="7816" x="5305425" y="3486150"/>
          <p14:tracePt t="7824" x="5256213" y="3435350"/>
          <p14:tracePt t="7832" x="5186363" y="3351213"/>
          <p14:tracePt t="7840" x="5114925" y="3267075"/>
          <p14:tracePt t="7848" x="5030788" y="3181350"/>
          <p14:tracePt t="7856" x="4959350" y="3090863"/>
          <p14:tracePt t="7863" x="4889500" y="3005138"/>
          <p14:tracePt t="7871" x="4811713" y="2921000"/>
          <p14:tracePt t="7880" x="4768850" y="2851150"/>
          <p14:tracePt t="7887" x="4705350" y="2779713"/>
          <p14:tracePt t="7895" x="4656138" y="2716213"/>
          <p14:tracePt t="7903" x="4635500" y="2681288"/>
          <p14:tracePt t="7911" x="4600575" y="2624138"/>
          <p14:tracePt t="7919" x="4565650" y="2574925"/>
          <p14:tracePt t="7927" x="4543425" y="2525713"/>
          <p14:tracePt t="7936" x="4502150" y="2490788"/>
          <p14:tracePt t="7944" x="4479925" y="2455863"/>
          <p14:tracePt t="7952" x="4459288" y="2433638"/>
          <p14:tracePt t="7960" x="4424363" y="2398713"/>
          <p14:tracePt t="7966" x="4352925" y="2349500"/>
          <p14:tracePt t="7975" x="4311650" y="2328863"/>
          <p14:tracePt t="7982" x="4254500" y="2300288"/>
          <p14:tracePt t="7990" x="4197350" y="2265363"/>
          <p14:tracePt t="7998" x="4113213" y="2251075"/>
          <p14:tracePt t="8006" x="4006850" y="2216150"/>
          <p14:tracePt t="8014" x="3873500" y="2173288"/>
          <p14:tracePt t="8022" x="3648075" y="2089150"/>
          <p14:tracePt t="8030" x="3471863" y="2052638"/>
          <p14:tracePt t="8038" x="3232150" y="1989138"/>
          <p14:tracePt t="8045" x="3125788" y="1968500"/>
          <p14:tracePt t="8053" x="2921000" y="1919288"/>
          <p14:tracePt t="8061" x="2744788" y="1862138"/>
          <p14:tracePt t="8070" x="2597150" y="1798638"/>
          <p14:tracePt t="8078" x="2540000" y="1792288"/>
          <p14:tracePt t="8086" x="2441575" y="1749425"/>
          <p14:tracePt t="8094" x="2251075" y="1671638"/>
          <p14:tracePt t="8103" x="2179638" y="1644650"/>
          <p14:tracePt t="8110" x="2124075" y="1608138"/>
          <p14:tracePt t="8119" x="2038350" y="1573213"/>
          <p14:tracePt t="8125" x="1974850" y="1538288"/>
          <p14:tracePt t="8133" x="1919288" y="1517650"/>
          <p14:tracePt t="8141" x="1898650" y="1503363"/>
          <p14:tracePt t="8149" x="1835150" y="1466850"/>
          <p14:tracePt t="8156" x="1798638" y="1454150"/>
          <p14:tracePt t="8165" x="1763713" y="1431925"/>
          <p14:tracePt t="8172" x="1743075" y="1403350"/>
          <p14:tracePt t="8180" x="1708150" y="1397000"/>
          <p14:tracePt t="8189" x="1693863" y="1382713"/>
          <p14:tracePt t="8196" x="1679575" y="1368425"/>
          <p14:tracePt t="8204" x="1665288" y="1368425"/>
          <p14:tracePt t="8212" x="1665288" y="1362075"/>
          <p14:tracePt t="8220" x="1657350" y="1362075"/>
          <p14:tracePt t="8236" x="1657350" y="1347788"/>
          <p14:tracePt t="8260" x="1657350" y="1333500"/>
          <p14:tracePt t="8270" x="1644650" y="1333500"/>
          <p14:tracePt t="8291" x="1630363" y="1327150"/>
          <p14:tracePt t="8299" x="1630363" y="1312863"/>
          <p14:tracePt t="8307" x="1622425" y="1312863"/>
          <p14:tracePt t="8315" x="1608138" y="1298575"/>
          <p14:tracePt t="8331" x="1608138" y="1290638"/>
          <p14:tracePt t="8339" x="1593850" y="1290638"/>
          <p14:tracePt t="8347" x="1593850" y="1276350"/>
          <p14:tracePt t="8379" x="1587500" y="1276350"/>
          <p14:tracePt t="8410" x="1587500" y="1290638"/>
          <p14:tracePt t="8420" x="1573213" y="1298575"/>
          <p14:tracePt t="8428" x="1573213" y="1327150"/>
          <p14:tracePt t="8435" x="1558925" y="1333500"/>
          <p14:tracePt t="8441" x="1552575" y="1362075"/>
          <p14:tracePt t="8450" x="1538288" y="1382713"/>
          <p14:tracePt t="8458" x="1524000" y="1397000"/>
          <p14:tracePt t="8466" x="1517650" y="1417638"/>
          <p14:tracePt t="8473" x="1503363" y="1431925"/>
          <p14:tracePt t="8481" x="1474788" y="1454150"/>
          <p14:tracePt t="8489" x="1454150" y="1481138"/>
          <p14:tracePt t="8497" x="1431925" y="1517650"/>
          <p14:tracePt t="8505" x="1403350" y="1552575"/>
          <p14:tracePt t="8513" x="1382713" y="1558925"/>
          <p14:tracePt t="8521" x="1333500" y="1622425"/>
          <p14:tracePt t="8529" x="1319213" y="1644650"/>
          <p14:tracePt t="8536" x="1298575" y="1679575"/>
          <p14:tracePt t="8545" x="1263650" y="1714500"/>
          <p14:tracePt t="8553" x="1241425" y="1749425"/>
          <p14:tracePt t="8561" x="1212850" y="1778000"/>
          <p14:tracePt t="8570" x="1206500" y="1798638"/>
          <p14:tracePt t="8578" x="1192213" y="1812925"/>
          <p14:tracePt t="8586" x="1177925" y="1827213"/>
          <p14:tracePt t="8594" x="1177925" y="1835150"/>
          <p14:tracePt t="8602" x="1171575" y="1835150"/>
          <p14:tracePt t="8695" x="1171575" y="1827213"/>
          <p14:tracePt t="8719" x="1171575" y="1812925"/>
          <p14:tracePt t="8759" x="1171575" y="1798638"/>
          <p14:tracePt t="8782" x="1177925" y="1798638"/>
          <p14:tracePt t="8806" x="1177925" y="1792288"/>
          <p14:tracePt t="8822" x="1192213" y="1792288"/>
          <p14:tracePt t="8861" x="1206500" y="1792288"/>
          <p14:tracePt t="8877" x="1227138" y="1792288"/>
          <p14:tracePt t="8886" x="1241425" y="1792288"/>
          <p14:tracePt t="8894" x="1263650" y="1792288"/>
          <p14:tracePt t="8903" x="1284288" y="1798638"/>
          <p14:tracePt t="8911" x="1312863" y="1812925"/>
          <p14:tracePt t="8916" x="1362075" y="1827213"/>
          <p14:tracePt t="8925" x="1417638" y="1835150"/>
          <p14:tracePt t="18372" x="1417638" y="1827213"/>
          <p14:tracePt t="18388" x="1417638" y="1798638"/>
          <p14:tracePt t="18396" x="1417638" y="1792288"/>
          <p14:tracePt t="18404" x="1431925" y="1778000"/>
          <p14:tracePt t="18412" x="1439863" y="1763713"/>
          <p14:tracePt t="18427" x="1454150" y="1749425"/>
          <p14:tracePt t="18443" x="1454150" y="1743075"/>
          <p14:tracePt t="18453" x="1466850" y="1743075"/>
          <p14:tracePt t="18468" x="1466850" y="1728788"/>
          <p14:tracePt t="18610" x="1466850" y="1714500"/>
          <p14:tracePt t="18635" x="1466850" y="1708150"/>
          <p14:tracePt t="18650" x="1454150" y="1693863"/>
          <p14:tracePt t="18665" x="1439863" y="1679575"/>
          <p14:tracePt t="18674" x="1439863" y="1671638"/>
          <p14:tracePt t="18681" x="1431925" y="1657350"/>
          <p14:tracePt t="18697" x="1431925" y="1644650"/>
          <p14:tracePt t="18704" x="1417638" y="1644650"/>
          <p14:tracePt t="18721" x="1403350" y="1636713"/>
          <p14:tracePt t="18752" x="1403350" y="1622425"/>
          <p14:tracePt t="18863" x="1403350" y="1636713"/>
          <p14:tracePt t="18959" x="1403350" y="1644650"/>
          <p14:tracePt t="18966" x="1397000" y="1644650"/>
          <p14:tracePt t="19038" x="1397000" y="1657350"/>
          <p14:tracePt t="19054" x="1382713" y="1657350"/>
          <p14:tracePt t="19119" x="1368425" y="1657350"/>
          <p14:tracePt t="19299" x="1382713" y="1657350"/>
          <p14:tracePt t="19307" x="1403350" y="1657350"/>
          <p14:tracePt t="19315" x="1431925" y="1657350"/>
          <p14:tracePt t="19323" x="1466850" y="1657350"/>
          <p14:tracePt t="19331" x="1489075" y="1657350"/>
          <p14:tracePt t="19339" x="1524000" y="1657350"/>
          <p14:tracePt t="19346" x="1552575" y="1657350"/>
          <p14:tracePt t="19354" x="1587500" y="1657350"/>
          <p14:tracePt t="19362" x="1622425" y="1657350"/>
          <p14:tracePt t="19370" x="1644650" y="1657350"/>
          <p14:tracePt t="19378" x="1665288" y="1657350"/>
          <p14:tracePt t="19386" x="1679575" y="1657350"/>
          <p14:tracePt t="19394" x="1708150" y="1657350"/>
          <p14:tracePt t="19410" x="1714500" y="1657350"/>
          <p14:tracePt t="19425" x="1728788" y="1657350"/>
          <p14:tracePt t="20732" x="1743075" y="1608138"/>
          <p14:tracePt t="20740" x="1749425" y="1587500"/>
          <p14:tracePt t="20748" x="1778000" y="1552575"/>
          <p14:tracePt t="20756" x="1812925" y="1517650"/>
          <p14:tracePt t="20764" x="1835150" y="1481138"/>
          <p14:tracePt t="20772" x="1862138" y="1446213"/>
          <p14:tracePt t="20780" x="1870075" y="1431925"/>
          <p14:tracePt t="20788" x="1905000" y="1403350"/>
          <p14:tracePt t="20795" x="1919288" y="1397000"/>
          <p14:tracePt t="20803" x="1933575" y="1382713"/>
          <p14:tracePt t="20811" x="1939925" y="1368425"/>
          <p14:tracePt t="20835" x="1954213" y="1368425"/>
          <p14:tracePt t="20859" x="1968500" y="1368425"/>
          <p14:tracePt t="21002" x="1954213" y="1368425"/>
          <p14:tracePt t="21011" x="1939925" y="1368425"/>
          <p14:tracePt t="21019" x="1919288" y="1368425"/>
          <p14:tracePt t="21025" x="1898650" y="1368425"/>
          <p14:tracePt t="21033" x="1862138" y="1382713"/>
          <p14:tracePt t="21041" x="1835150" y="1397000"/>
          <p14:tracePt t="21049" x="1812925" y="1397000"/>
          <p14:tracePt t="21057" x="1784350" y="1403350"/>
          <p14:tracePt t="21065" x="1763713" y="1417638"/>
          <p14:tracePt t="21073" x="1749425" y="1417638"/>
          <p14:tracePt t="21081" x="1743075" y="1431925"/>
          <p14:tracePt t="21089" x="1728788" y="1431925"/>
          <p14:tracePt t="21096" x="1714500" y="1446213"/>
          <p14:tracePt t="21104" x="1708150" y="1446213"/>
          <p14:tracePt t="21112" x="1708150" y="1454150"/>
          <p14:tracePt t="21136" x="1693863" y="1454150"/>
          <p14:tracePt t="21145" x="1693863" y="1466850"/>
          <p14:tracePt t="21184" x="1693863" y="1481138"/>
          <p14:tracePt t="21303" x="1693863" y="1489075"/>
          <p14:tracePt t="21326" x="1714500" y="1503363"/>
          <p14:tracePt t="21336" x="1714500" y="1517650"/>
          <p14:tracePt t="21342" x="1749425" y="1524000"/>
          <p14:tracePt t="21350" x="1763713" y="1538288"/>
          <p14:tracePt t="21358" x="1784350" y="1552575"/>
          <p14:tracePt t="21365" x="1812925" y="1558925"/>
          <p14:tracePt t="21373" x="1835150" y="1573213"/>
          <p14:tracePt t="21381" x="1862138" y="1573213"/>
          <p14:tracePt t="21390" x="1884363" y="1587500"/>
          <p14:tracePt t="21397" x="1898650" y="1587500"/>
          <p14:tracePt t="21405" x="1905000" y="1601788"/>
          <p14:tracePt t="21413" x="1933575" y="1601788"/>
          <p14:tracePt t="21421" x="1933575" y="1608138"/>
          <p14:tracePt t="21429" x="1939925" y="1608138"/>
          <p14:tracePt t="21445" x="1954213" y="1608138"/>
          <p14:tracePt t="21460" x="1968500" y="1608138"/>
          <p14:tracePt t="21635" x="1968500" y="1622425"/>
          <p14:tracePt t="21659" x="1968500" y="1636713"/>
          <p14:tracePt t="22807" x="1954213" y="1636713"/>
          <p14:tracePt t="22815" x="1939925" y="1636713"/>
          <p14:tracePt t="22831" x="1933575" y="1636713"/>
          <p14:tracePt t="22846" x="1919288" y="1636713"/>
          <p14:tracePt t="22862" x="1905000" y="1636713"/>
          <p14:tracePt t="22870" x="1905000" y="1622425"/>
          <p14:tracePt t="22879" x="1898650" y="1622425"/>
          <p14:tracePt t="22915" x="1884363" y="1622425"/>
          <p14:tracePt t="22950" x="1884363" y="1608138"/>
          <p14:tracePt t="22981" x="1870075" y="1608138"/>
          <p14:tracePt t="23021" x="1862138" y="1608138"/>
          <p14:tracePt t="23037" x="1862138" y="1601788"/>
          <p14:tracePt t="23069" x="1847850" y="1601788"/>
          <p14:tracePt t="23078" x="1847850" y="1587500"/>
          <p14:tracePt t="23086" x="1835150" y="1587500"/>
          <p14:tracePt t="23100" x="1835150" y="1573213"/>
          <p14:tracePt t="23107" x="1820863" y="1573213"/>
          <p14:tracePt t="23116" x="1812925" y="1573213"/>
          <p14:tracePt t="23124" x="1812925" y="1558925"/>
          <p14:tracePt t="23132" x="1798638" y="1558925"/>
          <p14:tracePt t="23139" x="1784350" y="1552575"/>
          <p14:tracePt t="23155" x="1778000" y="1552575"/>
          <p14:tracePt t="23163" x="1778000" y="1538288"/>
          <p14:tracePt t="23179" x="1763713" y="1538288"/>
          <p14:tracePt t="23204" x="1749425" y="1538288"/>
          <p14:tracePt t="23211" x="1749425" y="1524000"/>
          <p14:tracePt t="23282" x="1743075" y="1524000"/>
          <p14:tracePt t="23345" x="1728788" y="1538288"/>
          <p14:tracePt t="23409" x="1728788" y="1552575"/>
          <p14:tracePt t="23448" x="1728788" y="1558925"/>
          <p14:tracePt t="23489" x="1728788" y="1573213"/>
          <p14:tracePt t="23535" x="1728788" y="1587500"/>
          <p14:tracePt t="23568" x="1728788" y="1601788"/>
          <p14:tracePt t="23575" x="1714500" y="1601788"/>
          <p14:tracePt t="23591" x="1714500" y="1608138"/>
          <p14:tracePt t="23615" x="1714500" y="1622425"/>
          <p14:tracePt t="23741" x="1714500" y="1636713"/>
          <p14:tracePt t="23765" x="1714500" y="1644650"/>
          <p14:tracePt t="23781" x="1714500" y="1657350"/>
          <p14:tracePt t="23796" x="1714500" y="1679575"/>
          <p14:tracePt t="23804" x="1714500" y="1693863"/>
          <p14:tracePt t="23820" x="1714500" y="1714500"/>
          <p14:tracePt t="23828" x="1714500" y="1728788"/>
          <p14:tracePt t="23836" x="1728788" y="1743075"/>
          <p14:tracePt t="23844" x="1728788" y="1763713"/>
          <p14:tracePt t="23853" x="1728788" y="1778000"/>
          <p14:tracePt t="23861" x="1743075" y="1792288"/>
          <p14:tracePt t="23870" x="1743075" y="1798638"/>
          <p14:tracePt t="23878" x="1743075" y="1812925"/>
          <p14:tracePt t="23885" x="1743075" y="1827213"/>
          <p14:tracePt t="23900" x="1749425" y="1835150"/>
          <p14:tracePt t="23923" x="1749425" y="1847850"/>
          <p14:tracePt t="23948" x="1763713" y="1862138"/>
          <p14:tracePt t="24003" x="1763713" y="1870075"/>
          <p14:tracePt t="27735" x="1763713" y="1884363"/>
          <p14:tracePt t="27744" x="1763713" y="1954213"/>
          <p14:tracePt t="27754" x="1763713" y="2017713"/>
          <p14:tracePt t="27760" x="1763713" y="2109788"/>
          <p14:tracePt t="27766" x="1763713" y="2208213"/>
          <p14:tracePt t="27775" x="1763713" y="2314575"/>
          <p14:tracePt t="27782" x="1763713" y="2419350"/>
          <p14:tracePt t="27790" x="1763713" y="2525713"/>
          <p14:tracePt t="27798" x="1763713" y="2624138"/>
          <p14:tracePt t="27806" x="1763713" y="2673350"/>
          <p14:tracePt t="27814" x="1763713" y="2751138"/>
          <p14:tracePt t="27822" x="1763713" y="2814638"/>
          <p14:tracePt t="27830" x="1763713" y="2886075"/>
          <p14:tracePt t="27838" x="1763713" y="2949575"/>
          <p14:tracePt t="27846" x="1763713" y="3054350"/>
          <p14:tracePt t="27853" x="1784350" y="3125788"/>
          <p14:tracePt t="27862" x="1784350" y="3160713"/>
          <p14:tracePt t="27870" x="1812925" y="3209925"/>
          <p14:tracePt t="27878" x="1820863" y="3267075"/>
          <p14:tracePt t="27885" x="1820863" y="3302000"/>
          <p14:tracePt t="27894" x="1835150" y="3336925"/>
          <p14:tracePt t="27903" x="1835150" y="3365500"/>
          <p14:tracePt t="27911" x="1847850" y="3386138"/>
          <p14:tracePt t="27919" x="1847850" y="3400425"/>
          <p14:tracePt t="27925" x="1862138" y="3408363"/>
          <p14:tracePt t="27933" x="1862138" y="3422650"/>
          <p14:tracePt t="27949" x="1862138" y="3435350"/>
          <p14:tracePt t="27964" x="1870075" y="3435350"/>
          <p14:tracePt t="27972" x="1870075" y="3449638"/>
          <p14:tracePt t="27980" x="1884363" y="3457575"/>
          <p14:tracePt t="27996" x="1905000" y="3486150"/>
          <p14:tracePt t="28004" x="1919288" y="3506788"/>
          <p14:tracePt t="28012" x="1939925" y="3527425"/>
          <p14:tracePt t="28020" x="1968500" y="3556000"/>
          <p14:tracePt t="28028" x="1989138" y="3590925"/>
          <p14:tracePt t="28036" x="2003425" y="3613150"/>
          <p14:tracePt t="28044" x="2025650" y="3640138"/>
          <p14:tracePt t="28053" x="2060575" y="3676650"/>
          <p14:tracePt t="28061" x="2089150" y="3697288"/>
          <p14:tracePt t="28070" x="2095500" y="3717925"/>
          <p14:tracePt t="28077" x="2130425" y="3746500"/>
          <p14:tracePt t="28083" x="2159000" y="3781425"/>
          <p14:tracePt t="28091" x="2193925" y="3803650"/>
          <p14:tracePt t="28099" x="2216150" y="3830638"/>
          <p14:tracePt t="28107" x="2251075" y="3852863"/>
          <p14:tracePt t="28115" x="2279650" y="3873500"/>
          <p14:tracePt t="28122" x="2314575" y="3887788"/>
          <p14:tracePt t="28131" x="2335213" y="3902075"/>
          <p14:tracePt t="28139" x="2349500" y="3908425"/>
          <p14:tracePt t="28146" x="2355850" y="3908425"/>
          <p14:tracePt t="28154" x="2370138" y="3922713"/>
          <p14:tracePt t="28170" x="2398713" y="3922713"/>
          <p14:tracePt t="28186" x="2406650" y="3922713"/>
          <p14:tracePt t="28194" x="2419350" y="3922713"/>
          <p14:tracePt t="28210" x="2441575" y="3922713"/>
          <p14:tracePt t="28220" x="2455863" y="3902075"/>
          <p14:tracePt t="28228" x="2476500" y="3887788"/>
          <p14:tracePt t="28235" x="2511425" y="3838575"/>
          <p14:tracePt t="28241" x="2540000" y="3803650"/>
          <p14:tracePt t="28250" x="2574925" y="3752850"/>
          <p14:tracePt t="28258" x="2609850" y="3697288"/>
          <p14:tracePt t="28265" x="2646363" y="3648075"/>
          <p14:tracePt t="28273" x="2695575" y="3590925"/>
          <p14:tracePt t="28281" x="2730500" y="3527425"/>
          <p14:tracePt t="28289" x="2779713" y="3457575"/>
          <p14:tracePt t="28297" x="2814638" y="3400425"/>
          <p14:tracePt t="28305" x="2857500" y="3330575"/>
          <p14:tracePt t="28313" x="2892425" y="3267075"/>
          <p14:tracePt t="28321" x="2935288" y="3209925"/>
          <p14:tracePt t="28329" x="2978150" y="3140075"/>
          <p14:tracePt t="28336" x="3013075" y="3076575"/>
          <p14:tracePt t="28345" x="3027363" y="3054350"/>
          <p14:tracePt t="28353" x="3062288" y="3019425"/>
          <p14:tracePt t="28361" x="3082925" y="2984500"/>
          <p14:tracePt t="28370" x="3111500" y="2949575"/>
          <p14:tracePt t="28378" x="3125788" y="2921000"/>
          <p14:tracePt t="28386" x="3132138" y="2906713"/>
          <p14:tracePt t="28394" x="3146425" y="2886075"/>
          <p14:tracePt t="28400" x="3146425" y="2871788"/>
          <p14:tracePt t="28408" x="3160713" y="2871788"/>
          <p14:tracePt t="28416" x="3160713" y="2863850"/>
          <p14:tracePt t="28503" x="3146425" y="2863850"/>
          <p14:tracePt t="28511" x="3132138" y="2863850"/>
          <p14:tracePt t="28520" x="3125788" y="2871788"/>
          <p14:tracePt t="28528" x="3097213" y="2871788"/>
          <p14:tracePt t="28536" x="3062288" y="2886075"/>
          <p14:tracePt t="28544" x="3041650" y="2886075"/>
          <p14:tracePt t="28552" x="3005138" y="2900363"/>
          <p14:tracePt t="28560" x="2970213" y="2921000"/>
          <p14:tracePt t="28566" x="2892425" y="2949575"/>
          <p14:tracePt t="28574" x="2871788" y="2955925"/>
          <p14:tracePt t="28582" x="2822575" y="2984500"/>
          <p14:tracePt t="28590" x="2779713" y="2990850"/>
          <p14:tracePt t="28598" x="2695575" y="3027363"/>
          <p14:tracePt t="28606" x="2660650" y="3041650"/>
          <p14:tracePt t="28614" x="2574925" y="3076575"/>
          <p14:tracePt t="28622" x="2525713" y="3090863"/>
          <p14:tracePt t="28629" x="2505075" y="3105150"/>
          <p14:tracePt t="28638" x="2433638" y="3111500"/>
          <p14:tracePt t="28645" x="2398713" y="3125788"/>
          <p14:tracePt t="28653" x="2335213" y="3140075"/>
          <p14:tracePt t="28661" x="2286000" y="3146425"/>
          <p14:tracePt t="28670" x="2251075" y="3160713"/>
          <p14:tracePt t="28678" x="2216150" y="3160713"/>
          <p14:tracePt t="28686" x="2193925" y="3160713"/>
          <p14:tracePt t="28694" x="2144713" y="3160713"/>
          <p14:tracePt t="28702" x="2124075" y="3160713"/>
          <p14:tracePt t="28711" x="2109788" y="3160713"/>
          <p14:tracePt t="28717" x="2089150" y="3160713"/>
          <p14:tracePt t="28725" x="2060575" y="3160713"/>
          <p14:tracePt t="28733" x="2038350" y="3160713"/>
          <p14:tracePt t="28741" x="2025650" y="3160713"/>
          <p14:tracePt t="28748" x="2003425" y="3160713"/>
          <p14:tracePt t="28764" x="1974850" y="3160713"/>
          <p14:tracePt t="28772" x="1968500" y="3146425"/>
          <p14:tracePt t="28780" x="1954213" y="3140075"/>
          <p14:tracePt t="28788" x="1939925" y="3125788"/>
          <p14:tracePt t="28796" x="1933575" y="3125788"/>
          <p14:tracePt t="28804" x="1919288" y="3111500"/>
          <p14:tracePt t="28812" x="1905000" y="3105150"/>
          <p14:tracePt t="28820" x="1884363" y="3090863"/>
          <p14:tracePt t="28835" x="1870075" y="3076575"/>
          <p14:tracePt t="28844" x="1862138" y="3076575"/>
          <p14:tracePt t="28853" x="1847850" y="3062288"/>
          <p14:tracePt t="28861" x="1847850" y="3054350"/>
          <p14:tracePt t="28869" x="1835150" y="3041650"/>
          <p14:tracePt t="28883" x="1820863" y="3027363"/>
          <p14:tracePt t="28891" x="1812925" y="3005138"/>
          <p14:tracePt t="28899" x="1798638" y="3005138"/>
          <p14:tracePt t="28907" x="1798638" y="2984500"/>
          <p14:tracePt t="28915" x="1784350" y="2970213"/>
          <p14:tracePt t="28923" x="1778000" y="2955925"/>
          <p14:tracePt t="28931" x="1763713" y="2935288"/>
          <p14:tracePt t="28939" x="1763713" y="2921000"/>
          <p14:tracePt t="28946" x="1749425" y="2906713"/>
          <p14:tracePt t="28955" x="1743075" y="2900363"/>
          <p14:tracePt t="28962" x="1728788" y="2886075"/>
          <p14:tracePt t="28970" x="1728788" y="2871788"/>
          <p14:tracePt t="28979" x="1728788" y="2863850"/>
          <p14:tracePt t="28986" x="1714500" y="2863850"/>
          <p14:tracePt t="28994" x="1714500" y="2851150"/>
          <p14:tracePt t="29003" x="1708150" y="2851150"/>
          <p14:tracePt t="29011" x="1708150" y="2836863"/>
          <p14:tracePt t="29019" x="1693863" y="2836863"/>
          <p14:tracePt t="29027" x="1679575" y="2836863"/>
          <p14:tracePt t="29042" x="1665288" y="2836863"/>
          <p14:tracePt t="29049" x="1657350" y="2836863"/>
          <p14:tracePt t="29058" x="1630363" y="2836863"/>
          <p14:tracePt t="29065" x="1622425" y="2836863"/>
          <p14:tracePt t="29073" x="1608138" y="2836863"/>
          <p14:tracePt t="29081" x="1593850" y="2836863"/>
          <p14:tracePt t="29089" x="1573213" y="2836863"/>
          <p14:tracePt t="29097" x="1558925" y="2851150"/>
          <p14:tracePt t="29105" x="1552575" y="2863850"/>
          <p14:tracePt t="29113" x="1524000" y="2871788"/>
          <p14:tracePt t="29121" x="1503363" y="2886075"/>
          <p14:tracePt t="29129" x="1474788" y="2921000"/>
          <p14:tracePt t="29136" x="1397000" y="2990850"/>
          <p14:tracePt t="29144" x="1241425" y="3175000"/>
          <p14:tracePt t="29153" x="1171575" y="3316288"/>
          <p14:tracePt t="29161" x="1085850" y="3422650"/>
          <p14:tracePt t="29169" x="981075" y="3613150"/>
          <p14:tracePt t="29178" x="860425" y="3830638"/>
          <p14:tracePt t="29186" x="747713" y="4021138"/>
          <p14:tracePt t="29194" x="669925" y="4219575"/>
          <p14:tracePt t="29200" x="641350" y="4283075"/>
          <p14:tracePt t="29208" x="592138" y="4402138"/>
          <p14:tracePt t="29216" x="557213" y="4487863"/>
          <p14:tracePt t="29223" x="550863" y="4557713"/>
          <p14:tracePt t="29231" x="536575" y="4592638"/>
          <p14:tracePt t="29240" x="522288" y="4614863"/>
          <p14:tracePt t="29247" x="522288" y="4641850"/>
          <p14:tracePt t="29255" x="522288" y="4649788"/>
          <p14:tracePt t="29263" x="522288" y="4678363"/>
          <p14:tracePt t="29271" x="522288" y="4684713"/>
          <p14:tracePt t="29279" x="536575" y="4699000"/>
          <p14:tracePt t="29288" x="557213" y="4719638"/>
          <p14:tracePt t="29295" x="620713" y="4748213"/>
          <p14:tracePt t="29303" x="677863" y="4783138"/>
          <p14:tracePt t="29311" x="762000" y="4805363"/>
          <p14:tracePt t="29319" x="868363" y="4840288"/>
          <p14:tracePt t="29328" x="1001713" y="4875213"/>
          <p14:tracePt t="29336" x="1122363" y="4910138"/>
          <p14:tracePt t="29344" x="1249363" y="4924425"/>
          <p14:tracePt t="29352" x="1382713" y="4953000"/>
          <p14:tracePt t="29360" x="1417638" y="4953000"/>
          <p14:tracePt t="29366" x="1503363" y="4959350"/>
          <p14:tracePt t="29374" x="1587500" y="4959350"/>
          <p14:tracePt t="29382" x="1657350" y="4973638"/>
          <p14:tracePt t="29390" x="1714500" y="4973638"/>
          <p14:tracePt t="29398" x="1763713" y="4973638"/>
          <p14:tracePt t="29406" x="1820863" y="4973638"/>
          <p14:tracePt t="29414" x="1905000" y="4973638"/>
          <p14:tracePt t="29421" x="1933575" y="4973638"/>
          <p14:tracePt t="29429" x="1968500" y="4973638"/>
          <p14:tracePt t="29437" x="2025650" y="4973638"/>
          <p14:tracePt t="29445" x="2060575" y="4973638"/>
          <p14:tracePt t="29453" x="2095500" y="4973638"/>
          <p14:tracePt t="29461" x="2124075" y="4973638"/>
          <p14:tracePt t="29469" x="2144713" y="4973638"/>
          <p14:tracePt t="29478" x="2165350" y="4973638"/>
          <p14:tracePt t="29486" x="2179638" y="4973638"/>
          <p14:tracePt t="29494" x="2193925" y="4959350"/>
          <p14:tracePt t="29502" x="2201863" y="4959350"/>
          <p14:tracePt t="29511" x="2216150" y="4953000"/>
          <p14:tracePt t="29524" x="2228850" y="4953000"/>
          <p14:tracePt t="29548" x="2243138" y="4953000"/>
          <p14:tracePt t="29564" x="2243138" y="4938713"/>
          <p14:tracePt t="29572" x="2251075" y="4938713"/>
          <p14:tracePt t="29604" x="2265363" y="4938713"/>
          <p14:tracePt t="30483" x="2279650" y="4938713"/>
          <p14:tracePt t="30491" x="2349500" y="4910138"/>
          <p14:tracePt t="30499" x="2419350" y="4875213"/>
          <p14:tracePt t="30506" x="2525713" y="4840288"/>
          <p14:tracePt t="30514" x="2660650" y="4768850"/>
          <p14:tracePt t="30522" x="2787650" y="4733925"/>
          <p14:tracePt t="30530" x="2955925" y="4678363"/>
          <p14:tracePt t="30538" x="3111500" y="4641850"/>
          <p14:tracePt t="30546" x="3267075" y="4606925"/>
          <p14:tracePt t="30554" x="3408363" y="4592638"/>
          <p14:tracePt t="30562" x="3541713" y="4565650"/>
          <p14:tracePt t="30570" x="3576638" y="4565650"/>
          <p14:tracePt t="30578" x="3662363" y="4557713"/>
          <p14:tracePt t="30585" x="3740150" y="4543425"/>
          <p14:tracePt t="30593" x="3803650" y="4543425"/>
          <p14:tracePt t="30603" x="3852863" y="4529138"/>
          <p14:tracePt t="30611" x="3873500" y="4529138"/>
          <p14:tracePt t="30620" x="3908425" y="4529138"/>
          <p14:tracePt t="30625" x="3930650" y="4529138"/>
          <p14:tracePt t="30633" x="3979863" y="4529138"/>
          <p14:tracePt t="30641" x="4006850" y="4529138"/>
          <p14:tracePt t="30649" x="4043363" y="4529138"/>
          <p14:tracePt t="30657" x="4078288" y="4529138"/>
          <p14:tracePt t="30665" x="4113213" y="4529138"/>
          <p14:tracePt t="30672" x="4148138" y="4529138"/>
          <p14:tracePt t="30681" x="4184650" y="4543425"/>
          <p14:tracePt t="30689" x="4233863" y="4543425"/>
          <p14:tracePt t="30697" x="4240213" y="4557713"/>
          <p14:tracePt t="30704" x="4268788" y="4557713"/>
          <p14:tracePt t="30712" x="4289425" y="4557713"/>
          <p14:tracePt t="30720" x="4289425" y="4565650"/>
          <p14:tracePt t="30728" x="4303713" y="4565650"/>
          <p14:tracePt t="30736" x="4311650" y="4565650"/>
          <p14:tracePt t="30744" x="4324350" y="4578350"/>
          <p14:tracePt t="30759" x="4338638" y="4578350"/>
          <p14:tracePt t="30769" x="4352925" y="4578350"/>
          <p14:tracePt t="30777" x="4360863" y="4592638"/>
          <p14:tracePt t="30785" x="4375150" y="4592638"/>
          <p14:tracePt t="30791" x="4387850" y="4606925"/>
          <p14:tracePt t="30808" x="4395788" y="4606925"/>
          <p14:tracePt t="30815" x="4410075" y="4614863"/>
          <p14:tracePt t="30831" x="4424363" y="4614863"/>
          <p14:tracePt t="30863" x="4430713" y="4629150"/>
          <p14:tracePt t="30886" x="4445000" y="4629150"/>
          <p14:tracePt t="36648" x="4445000" y="4557713"/>
          <p14:tracePt t="36655" x="4445000" y="4487863"/>
          <p14:tracePt t="36664" x="4445000" y="4438650"/>
          <p14:tracePt t="36671" x="4445000" y="4387850"/>
          <p14:tracePt t="36679" x="4445000" y="4332288"/>
          <p14:tracePt t="36687" x="4445000" y="4248150"/>
          <p14:tracePt t="36695" x="4445000" y="4211638"/>
          <p14:tracePt t="36703" x="4445000" y="4148138"/>
          <p14:tracePt t="36711" x="4445000" y="4078288"/>
          <p14:tracePt t="36719" x="4445000" y="4006850"/>
          <p14:tracePt t="36727" x="4445000" y="3957638"/>
          <p14:tracePt t="36735" x="4445000" y="3908425"/>
          <p14:tracePt t="36744" x="4445000" y="3838575"/>
          <p14:tracePt t="36752" x="4445000" y="3795713"/>
          <p14:tracePt t="36760" x="4445000" y="3752850"/>
          <p14:tracePt t="36766" x="4445000" y="3697288"/>
          <p14:tracePt t="36774" x="4445000" y="3662363"/>
          <p14:tracePt t="36782" x="4445000" y="3625850"/>
          <p14:tracePt t="36790" x="4445000" y="3590925"/>
          <p14:tracePt t="36798" x="4445000" y="3562350"/>
          <p14:tracePt t="36806" x="4445000" y="3527425"/>
          <p14:tracePt t="36814" x="4445000" y="3521075"/>
          <p14:tracePt t="36822" x="4445000" y="3506788"/>
          <p14:tracePt t="36830" x="4445000" y="3492500"/>
          <p14:tracePt t="36845" x="4445000" y="3486150"/>
          <p14:tracePt t="37289" x="4445000" y="3492500"/>
          <p14:tracePt t="37297" x="4445000" y="3506788"/>
          <p14:tracePt t="37305" x="4445000" y="3521075"/>
          <p14:tracePt t="37313" x="4445000" y="3527425"/>
          <p14:tracePt t="37321" x="4445000" y="3541713"/>
          <p14:tracePt t="37328" x="4445000" y="3556000"/>
          <p14:tracePt t="37336" x="4445000" y="3576638"/>
          <p14:tracePt t="37344" x="4445000" y="3590925"/>
          <p14:tracePt t="37353" x="4445000" y="3605213"/>
          <p14:tracePt t="37361" x="4445000" y="3613150"/>
          <p14:tracePt t="37370" x="4445000" y="3625850"/>
          <p14:tracePt t="37378" x="4445000" y="3640138"/>
          <p14:tracePt t="37386" x="4445000" y="3648075"/>
          <p14:tracePt t="37400" x="4445000" y="3662363"/>
          <p14:tracePt t="37416" x="4445000" y="3676650"/>
          <p14:tracePt t="37432" x="4445000" y="3683000"/>
          <p14:tracePt t="37464" x="4445000" y="3697288"/>
          <p14:tracePt t="37844" x="4430713" y="3683000"/>
          <p14:tracePt t="37860" x="4410075" y="3683000"/>
          <p14:tracePt t="37869" x="4395788" y="3676650"/>
          <p14:tracePt t="37875" x="4375150" y="3662363"/>
          <p14:tracePt t="37883" x="4352925" y="3662363"/>
          <p14:tracePt t="37891" x="4311650" y="3648075"/>
          <p14:tracePt t="37899" x="4289425" y="3640138"/>
          <p14:tracePt t="37907" x="4240213" y="3613150"/>
          <p14:tracePt t="37915" x="4205288" y="3613150"/>
          <p14:tracePt t="37923" x="4170363" y="3605213"/>
          <p14:tracePt t="37931" x="4133850" y="3590925"/>
          <p14:tracePt t="37939" x="4098925" y="3576638"/>
          <p14:tracePt t="37946" x="4078288" y="3576638"/>
          <p14:tracePt t="37954" x="4043363" y="3562350"/>
          <p14:tracePt t="37962" x="4006850" y="3541713"/>
          <p14:tracePt t="37970" x="3979863" y="3541713"/>
          <p14:tracePt t="37978" x="3965575" y="3527425"/>
          <p14:tracePt t="37986" x="3943350" y="3521075"/>
          <p14:tracePt t="37994" x="3930650" y="3506788"/>
          <p14:tracePt t="38002" x="3908425" y="3506788"/>
          <p14:tracePt t="38011" x="3908425" y="3492500"/>
          <p14:tracePt t="38019" x="3894138" y="3486150"/>
          <p14:tracePt t="38027" x="3894138" y="3471863"/>
          <p14:tracePt t="38035" x="3887788" y="3471863"/>
          <p14:tracePt t="38041" x="3887788" y="3449638"/>
          <p14:tracePt t="38058" x="3887788" y="3422650"/>
          <p14:tracePt t="38065" x="3887788" y="3408363"/>
          <p14:tracePt t="38073" x="3887788" y="3371850"/>
          <p14:tracePt t="38081" x="3887788" y="3336925"/>
          <p14:tracePt t="38089" x="3887788" y="3295650"/>
          <p14:tracePt t="38097" x="3887788" y="3244850"/>
          <p14:tracePt t="38105" x="3887788" y="3195638"/>
          <p14:tracePt t="38112" x="3887788" y="3140075"/>
          <p14:tracePt t="38121" x="3894138" y="3076575"/>
          <p14:tracePt t="38129" x="3908425" y="3005138"/>
          <p14:tracePt t="38136" x="3930650" y="2935288"/>
          <p14:tracePt t="38144" x="3957638" y="2871788"/>
          <p14:tracePt t="38153" x="3979863" y="2800350"/>
          <p14:tracePt t="38161" x="3994150" y="2744788"/>
          <p14:tracePt t="38169" x="4014788" y="2646363"/>
          <p14:tracePt t="38177" x="4049713" y="2560638"/>
          <p14:tracePt t="38186" x="4078288" y="2482850"/>
          <p14:tracePt t="38194" x="4098925" y="2398713"/>
          <p14:tracePt t="38200" x="4133850" y="2292350"/>
          <p14:tracePt t="38208" x="4170363" y="2208213"/>
          <p14:tracePt t="38216" x="4197350" y="2124075"/>
          <p14:tracePt t="38224" x="4233863" y="2038350"/>
          <p14:tracePt t="38231" x="4240213" y="2003425"/>
          <p14:tracePt t="38240" x="4268788" y="1933575"/>
          <p14:tracePt t="38248" x="4275138" y="1884363"/>
          <p14:tracePt t="38255" x="4303713" y="1835150"/>
          <p14:tracePt t="38263" x="4311650" y="1798638"/>
          <p14:tracePt t="38271" x="4311650" y="1778000"/>
          <p14:tracePt t="38279" x="4338638" y="1749425"/>
          <p14:tracePt t="38288" x="4338638" y="1743075"/>
          <p14:tracePt t="38303" x="4352925" y="1728788"/>
          <p14:tracePt t="38518" x="4338638" y="1728788"/>
          <p14:tracePt t="38541" x="4324350" y="1728788"/>
          <p14:tracePt t="38549" x="4311650" y="1728788"/>
          <p14:tracePt t="38556" x="4303713" y="1728788"/>
          <p14:tracePt t="38573" x="4275138" y="1714500"/>
          <p14:tracePt t="38580" x="4268788" y="1714500"/>
          <p14:tracePt t="38588" x="4240213" y="1708150"/>
          <p14:tracePt t="38596" x="4219575" y="1708150"/>
          <p14:tracePt t="38604" x="4205288" y="1708150"/>
          <p14:tracePt t="38612" x="4184650" y="1693863"/>
          <p14:tracePt t="38620" x="4148138" y="1679575"/>
          <p14:tracePt t="38628" x="4121150" y="1679575"/>
          <p14:tracePt t="38636" x="4098925" y="1671638"/>
          <p14:tracePt t="38644" x="4078288" y="1657350"/>
          <p14:tracePt t="38652" x="4064000" y="1657350"/>
          <p14:tracePt t="38661" x="4029075" y="1644650"/>
          <p14:tracePt t="38669" x="4014788" y="1644650"/>
          <p14:tracePt t="38677" x="4006850" y="1636713"/>
          <p14:tracePt t="38685" x="3994150" y="1636713"/>
          <p14:tracePt t="38691" x="3965575" y="1636713"/>
          <p14:tracePt t="38707" x="3943350" y="1636713"/>
          <p14:tracePt t="38723" x="3930650" y="1636713"/>
          <p14:tracePt t="38731" x="3922713" y="1636713"/>
          <p14:tracePt t="38763" x="3922713" y="1622425"/>
          <p14:tracePt t="38810" x="3922713" y="1608138"/>
          <p14:tracePt t="38826" x="3930650" y="1608138"/>
          <p14:tracePt t="38842" x="3943350" y="1601788"/>
          <p14:tracePt t="38858" x="3957638" y="1601788"/>
          <p14:tracePt t="38873" x="3965575" y="1601788"/>
          <p14:tracePt t="38897" x="3979863" y="1601788"/>
          <p14:tracePt t="38913" x="3994150" y="1601788"/>
          <p14:tracePt t="38929" x="4006850" y="1601788"/>
          <p14:tracePt t="38944" x="4014788" y="1601788"/>
          <p14:tracePt t="38952" x="4029075" y="1601788"/>
          <p14:tracePt t="38961" x="4043363" y="1601788"/>
          <p14:tracePt t="38970" x="4049713" y="1601788"/>
          <p14:tracePt t="38977" x="4064000" y="1608138"/>
          <p14:tracePt t="38985" x="4084638" y="1608138"/>
          <p14:tracePt t="38994" x="4098925" y="1608138"/>
          <p14:tracePt t="39000" x="4113213" y="1622425"/>
          <p14:tracePt t="39007" x="4133850" y="1622425"/>
          <p14:tracePt t="39015" x="4148138" y="1622425"/>
          <p14:tracePt t="39024" x="4170363" y="1636713"/>
          <p14:tracePt t="39032" x="4184650" y="1636713"/>
          <p14:tracePt t="39039" x="4197350" y="1636713"/>
          <p14:tracePt t="39048" x="4219575" y="1644650"/>
          <p14:tracePt t="39055" x="4233863" y="1644650"/>
          <p14:tracePt t="39063" x="4240213" y="1644650"/>
          <p14:tracePt t="39071" x="4254500" y="1644650"/>
          <p14:tracePt t="39079" x="4275138" y="1657350"/>
          <p14:tracePt t="39087" x="4289425" y="1657350"/>
          <p14:tracePt t="39095" x="4311650" y="1671638"/>
          <p14:tracePt t="39104" x="4338638" y="1671638"/>
          <p14:tracePt t="39111" x="4352925" y="1679575"/>
          <p14:tracePt t="39119" x="4375150" y="1693863"/>
          <p14:tracePt t="39128" x="4395788" y="1708150"/>
          <p14:tracePt t="39136" x="4410075" y="1714500"/>
          <p14:tracePt t="39144" x="4424363" y="1714500"/>
          <p14:tracePt t="39152" x="4445000" y="1728788"/>
          <p14:tracePt t="39158" x="4459288" y="1743075"/>
          <p14:tracePt t="39166" x="4465638" y="1743075"/>
          <p14:tracePt t="39174" x="4479925" y="1749425"/>
          <p14:tracePt t="39182" x="4502150" y="1763713"/>
          <p14:tracePt t="39190" x="4514850" y="1778000"/>
          <p14:tracePt t="39602" x="4551363" y="1778000"/>
          <p14:tracePt t="39611" x="4614863" y="1763713"/>
          <p14:tracePt t="39620" x="4670425" y="1749425"/>
          <p14:tracePt t="39627" x="4741863" y="1728788"/>
          <p14:tracePt t="39633" x="4826000" y="1714500"/>
          <p14:tracePt t="39641" x="4910138" y="1708150"/>
          <p14:tracePt t="39649" x="4995863" y="1679575"/>
          <p14:tracePt t="39657" x="5080000" y="1657350"/>
          <p14:tracePt t="39665" x="5186363" y="1644650"/>
          <p14:tracePt t="39673" x="5270500" y="1622425"/>
          <p14:tracePt t="39681" x="5348288" y="1622425"/>
          <p14:tracePt t="39689" x="5446713" y="1601788"/>
          <p14:tracePt t="39696" x="5481638" y="1587500"/>
          <p14:tracePt t="39704" x="5622925" y="1573213"/>
          <p14:tracePt t="39712" x="5708650" y="1552575"/>
          <p14:tracePt t="39720" x="5778500" y="1538288"/>
          <p14:tracePt t="39728" x="5862638" y="1538288"/>
          <p14:tracePt t="39736" x="5934075" y="1524000"/>
          <p14:tracePt t="39744" x="6018213" y="1517650"/>
          <p14:tracePt t="39753" x="6102350" y="1517650"/>
          <p14:tracePt t="39760" x="6173788" y="1503363"/>
          <p14:tracePt t="39770" x="6257925" y="1503363"/>
          <p14:tracePt t="39778" x="6292850" y="1489075"/>
          <p14:tracePt t="39785" x="6413500" y="1489075"/>
          <p14:tracePt t="39792" x="6505575" y="1489075"/>
          <p14:tracePt t="39800" x="6534150" y="1489075"/>
          <p14:tracePt t="39808" x="6653213" y="1466850"/>
          <p14:tracePt t="39815" x="6724650" y="1466850"/>
          <p14:tracePt t="39823" x="6794500" y="1466850"/>
          <p14:tracePt t="39831" x="6829425" y="1454150"/>
          <p14:tracePt t="39839" x="6878638" y="1446213"/>
          <p14:tracePt t="39847" x="6985000" y="1417638"/>
          <p14:tracePt t="39855" x="7019925" y="1417638"/>
          <p14:tracePt t="39863" x="7069138" y="1417638"/>
          <p14:tracePt t="39871" x="7126288" y="1403350"/>
          <p14:tracePt t="39879" x="7175500" y="1397000"/>
          <p14:tracePt t="39886" x="7210425" y="1397000"/>
          <p14:tracePt t="39894" x="7245350" y="1397000"/>
          <p14:tracePt t="39903" x="7267575" y="1382713"/>
          <p14:tracePt t="39911" x="7296150" y="1382713"/>
          <p14:tracePt t="39919" x="7302500" y="1382713"/>
          <p14:tracePt t="39927" x="7331075" y="1382713"/>
          <p14:tracePt t="39958" x="7345363" y="1382713"/>
          <p14:tracePt t="40076" x="7331075" y="1368425"/>
          <p14:tracePt t="40086" x="7296150" y="1368425"/>
          <p14:tracePt t="40094" x="7267575" y="1368425"/>
          <p14:tracePt t="40103" x="7245350" y="1368425"/>
          <p14:tracePt t="40111" x="7224713" y="1368425"/>
          <p14:tracePt t="40116" x="7196138" y="1368425"/>
          <p14:tracePt t="40124" x="7161213" y="1368425"/>
          <p14:tracePt t="40132" x="7126288" y="1368425"/>
          <p14:tracePt t="40140" x="7105650" y="1368425"/>
          <p14:tracePt t="40148" x="7069138" y="1368425"/>
          <p14:tracePt t="40156" x="7042150" y="1368425"/>
          <p14:tracePt t="40164" x="7019925" y="1368425"/>
          <p14:tracePt t="40172" x="6999288" y="1368425"/>
          <p14:tracePt t="40179" x="6970713" y="1368425"/>
          <p14:tracePt t="40188" x="6950075" y="1368425"/>
          <p14:tracePt t="40195" x="6921500" y="1368425"/>
          <p14:tracePt t="40203" x="6900863" y="1368425"/>
          <p14:tracePt t="40211" x="6886575" y="1368425"/>
          <p14:tracePt t="40220" x="6864350" y="1382713"/>
          <p14:tracePt t="40228" x="6843713" y="1382713"/>
          <p14:tracePt t="40236" x="6794500" y="1382713"/>
          <p14:tracePt t="40244" x="6765925" y="1397000"/>
          <p14:tracePt t="40252" x="6731000" y="1397000"/>
          <p14:tracePt t="40261" x="6653213" y="1403350"/>
          <p14:tracePt t="40267" x="6604000" y="1417638"/>
          <p14:tracePt t="40274" x="6540500" y="1431925"/>
          <p14:tracePt t="40283" x="6483350" y="1446213"/>
          <p14:tracePt t="40291" x="6399213" y="1466850"/>
          <p14:tracePt t="40298" x="6329363" y="1481138"/>
          <p14:tracePt t="40306" x="6243638" y="1503363"/>
          <p14:tracePt t="40314" x="6138863" y="1517650"/>
          <p14:tracePt t="40322" x="6003925" y="1538288"/>
          <p14:tracePt t="40330" x="5778500" y="1573213"/>
          <p14:tracePt t="40338" x="5672138" y="1587500"/>
          <p14:tracePt t="40346" x="5495925" y="1622425"/>
          <p14:tracePt t="40354" x="5291138" y="1657350"/>
          <p14:tracePt t="40361" x="5086350" y="1679575"/>
          <p14:tracePt t="40370" x="4705350" y="1749425"/>
          <p14:tracePt t="40378" x="4465638" y="1798638"/>
          <p14:tracePt t="40386" x="4352925" y="1827213"/>
          <p14:tracePt t="40394" x="4148138" y="1870075"/>
          <p14:tracePt t="40402" x="3943350" y="1919288"/>
          <p14:tracePt t="40411" x="3789363" y="1954213"/>
          <p14:tracePt t="40419" x="3613150" y="2003425"/>
          <p14:tracePt t="40427" x="3457575" y="2025650"/>
          <p14:tracePt t="40435" x="3336925" y="2060575"/>
          <p14:tracePt t="40441" x="3203575" y="2101850"/>
          <p14:tracePt t="40449" x="3097213" y="2124075"/>
          <p14:tracePt t="40457" x="3005138" y="2144713"/>
          <p14:tracePt t="40465" x="2970213" y="2159000"/>
          <p14:tracePt t="40473" x="2871788" y="2179638"/>
          <p14:tracePt t="40481" x="2814638" y="2193925"/>
          <p14:tracePt t="40489" x="2765425" y="2216150"/>
          <p14:tracePt t="40497" x="2701925" y="2228850"/>
          <p14:tracePt t="40505" x="2667000" y="2228850"/>
          <p14:tracePt t="40512" x="2646363" y="2243138"/>
          <p14:tracePt t="40521" x="2624138" y="2243138"/>
          <p14:tracePt t="40529" x="2597150" y="2251075"/>
          <p14:tracePt t="40544" x="2589213" y="2251075"/>
          <p14:tracePt t="40552" x="2574925" y="2251075"/>
          <p14:tracePt t="40576" x="2560638" y="2251075"/>
          <p14:tracePt t="40592" x="2560638" y="2243138"/>
          <p14:tracePt t="40608" x="2560638" y="2228850"/>
          <p14:tracePt t="40631" x="2560638" y="2216150"/>
          <p14:tracePt t="40671" x="2560638" y="2208213"/>
          <p14:tracePt t="41201" x="2589213" y="2243138"/>
          <p14:tracePt t="41212" x="2624138" y="2279650"/>
          <p14:tracePt t="41220" x="2667000" y="2328863"/>
          <p14:tracePt t="41225" x="2701925" y="2363788"/>
          <p14:tracePt t="41233" x="2744788" y="2398713"/>
          <p14:tracePt t="41241" x="2787650" y="2447925"/>
          <p14:tracePt t="41249" x="2836863" y="2490788"/>
          <p14:tracePt t="41257" x="2871788" y="2525713"/>
          <p14:tracePt t="41264" x="2955925" y="2589213"/>
          <p14:tracePt t="41272" x="3005138" y="2638425"/>
          <p14:tracePt t="41280" x="3013075" y="2660650"/>
          <p14:tracePt t="41288" x="3097213" y="2730500"/>
          <p14:tracePt t="41296" x="3132138" y="2751138"/>
          <p14:tracePt t="41304" x="3160713" y="2794000"/>
          <p14:tracePt t="41312" x="3203575" y="2836863"/>
          <p14:tracePt t="41320" x="3252788" y="2871788"/>
          <p14:tracePt t="41328" x="3281363" y="2900363"/>
          <p14:tracePt t="41336" x="3316288" y="2949575"/>
          <p14:tracePt t="41344" x="3351213" y="2970213"/>
          <p14:tracePt t="41353" x="3371850" y="2990850"/>
          <p14:tracePt t="41361" x="3394075" y="3027363"/>
          <p14:tracePt t="41369" x="3408363" y="3054350"/>
          <p14:tracePt t="41377" x="3422650" y="3076575"/>
          <p14:tracePt t="41383" x="3429000" y="3105150"/>
          <p14:tracePt t="41391" x="3443288" y="3111500"/>
          <p14:tracePt t="41399" x="3457575" y="3140075"/>
          <p14:tracePt t="41407" x="3471863" y="3175000"/>
          <p14:tracePt t="41415" x="3471863" y="3195638"/>
          <p14:tracePt t="41423" x="3478213" y="3217863"/>
          <p14:tracePt t="41431" x="3478213" y="3252788"/>
          <p14:tracePt t="41439" x="3478213" y="3281363"/>
          <p14:tracePt t="41446" x="3478213" y="3330575"/>
          <p14:tracePt t="41455" x="3478213" y="3365500"/>
          <p14:tracePt t="41462" x="3478213" y="3386138"/>
          <p14:tracePt t="41470" x="3478213" y="3408363"/>
          <p14:tracePt t="41478" x="3457575" y="3449638"/>
          <p14:tracePt t="41486" x="3443288" y="3471863"/>
          <p14:tracePt t="41494" x="3429000" y="3492500"/>
          <p14:tracePt t="41502" x="3408363" y="3521075"/>
          <p14:tracePt t="41511" x="3394075" y="3527425"/>
          <p14:tracePt t="41520" x="3371850" y="3556000"/>
          <p14:tracePt t="41527" x="3359150" y="3562350"/>
          <p14:tracePt t="41535" x="3351213" y="3562350"/>
          <p14:tracePt t="41544" x="3316288" y="3590925"/>
          <p14:tracePt t="41550" x="3287713" y="3605213"/>
          <p14:tracePt t="41557" x="3267075" y="3613150"/>
          <p14:tracePt t="41565" x="3238500" y="3625850"/>
          <p14:tracePt t="41573" x="3203575" y="3625850"/>
          <p14:tracePt t="41581" x="3160713" y="3640138"/>
          <p14:tracePt t="41589" x="3132138" y="3648075"/>
          <p14:tracePt t="41597" x="3097213" y="3662363"/>
          <p14:tracePt t="41605" x="3062288" y="3662363"/>
          <p14:tracePt t="41613" x="3027363" y="3662363"/>
          <p14:tracePt t="41621" x="3005138" y="3662363"/>
          <p14:tracePt t="41629" x="2970213" y="3662363"/>
          <p14:tracePt t="41636" x="2941638" y="3662363"/>
          <p14:tracePt t="41645" x="2921000" y="3662363"/>
          <p14:tracePt t="41653" x="2892425" y="3662363"/>
          <p14:tracePt t="41661" x="2851150" y="3662363"/>
          <p14:tracePt t="41669" x="2814638" y="3662363"/>
          <p14:tracePt t="41677" x="2751138" y="3662363"/>
          <p14:tracePt t="41685" x="2695575" y="3662363"/>
          <p14:tracePt t="41694" x="2632075" y="3662363"/>
          <p14:tracePt t="41701" x="2560638" y="3662363"/>
          <p14:tracePt t="41708" x="2476500" y="3648075"/>
          <p14:tracePt t="41716" x="2441575" y="3640138"/>
          <p14:tracePt t="41724" x="2370138" y="3625850"/>
          <p14:tracePt t="41732" x="2320925" y="3625850"/>
          <p14:tracePt t="41739" x="2251075" y="3605213"/>
          <p14:tracePt t="41748" x="2201863" y="3590925"/>
          <p14:tracePt t="41755" x="2165350" y="3562350"/>
          <p14:tracePt t="41763" x="2130425" y="3556000"/>
          <p14:tracePt t="41771" x="2095500" y="3541713"/>
          <p14:tracePt t="41779" x="2060575" y="3527425"/>
          <p14:tracePt t="41787" x="2038350" y="3506788"/>
          <p14:tracePt t="41795" x="2011363" y="3492500"/>
          <p14:tracePt t="41803" x="1989138" y="3486150"/>
          <p14:tracePt t="41811" x="1954213" y="3457575"/>
          <p14:tracePt t="41819" x="1933575" y="3449638"/>
          <p14:tracePt t="41826" x="1905000" y="3435350"/>
          <p14:tracePt t="41835" x="1884363" y="3422650"/>
          <p14:tracePt t="41844" x="1862138" y="3408363"/>
          <p14:tracePt t="41853" x="1812925" y="3400425"/>
          <p14:tracePt t="41860" x="1784350" y="3400425"/>
          <p14:tracePt t="41866" x="1749425" y="3386138"/>
          <p14:tracePt t="41874" x="1728788" y="3371850"/>
          <p14:tracePt t="41882" x="1708150" y="3371850"/>
          <p14:tracePt t="41890" x="1679575" y="3365500"/>
          <p14:tracePt t="41898" x="1644650" y="3365500"/>
          <p14:tracePt t="41906" x="1608138" y="3336925"/>
          <p14:tracePt t="41914" x="1587500" y="3330575"/>
          <p14:tracePt t="41922" x="1558925" y="3316288"/>
          <p14:tracePt t="41930" x="1538288" y="3302000"/>
          <p14:tracePt t="41938" x="1474788" y="3267075"/>
          <p14:tracePt t="41945" x="1439863" y="3232150"/>
          <p14:tracePt t="41953" x="1431925" y="3217863"/>
          <p14:tracePt t="41961" x="1368425" y="3175000"/>
          <p14:tracePt t="41970" x="1319213" y="3125788"/>
          <p14:tracePt t="41978" x="1284288" y="3076575"/>
          <p14:tracePt t="41986" x="1263650" y="3027363"/>
          <p14:tracePt t="41994" x="1249363" y="2990850"/>
          <p14:tracePt t="42002" x="1206500" y="2906713"/>
          <p14:tracePt t="42011" x="1177925" y="2863850"/>
          <p14:tracePt t="42019" x="1171575" y="2794000"/>
          <p14:tracePt t="42025" x="1157288" y="2709863"/>
          <p14:tracePt t="42033" x="1157288" y="2646363"/>
          <p14:tracePt t="42041" x="1157288" y="2560638"/>
          <p14:tracePt t="42049" x="1157288" y="2470150"/>
          <p14:tracePt t="42056" x="1157288" y="2406650"/>
          <p14:tracePt t="42064" x="1157288" y="2328863"/>
          <p14:tracePt t="42072" x="1177925" y="2243138"/>
          <p14:tracePt t="42080" x="1212850" y="2138363"/>
          <p14:tracePt t="42088" x="1263650" y="2060575"/>
          <p14:tracePt t="42096" x="1312863" y="1982788"/>
          <p14:tracePt t="42104" x="1362075" y="1898650"/>
          <p14:tracePt t="42112" x="1382713" y="1870075"/>
          <p14:tracePt t="42120" x="1431925" y="1812925"/>
          <p14:tracePt t="42128" x="1474788" y="1749425"/>
          <p14:tracePt t="42136" x="1524000" y="1708150"/>
          <p14:tracePt t="42144" x="1573213" y="1657350"/>
          <p14:tracePt t="42153" x="1608138" y="1636713"/>
          <p14:tracePt t="42161" x="1644650" y="1608138"/>
          <p14:tracePt t="42169" x="1679575" y="1587500"/>
          <p14:tracePt t="42177" x="1714500" y="1558925"/>
          <p14:tracePt t="42183" x="1749425" y="1552575"/>
          <p14:tracePt t="42191" x="1784350" y="1538288"/>
          <p14:tracePt t="42199" x="1862138" y="1517650"/>
          <p14:tracePt t="42207" x="1884363" y="1517650"/>
          <p14:tracePt t="42215" x="1919288" y="1517650"/>
          <p14:tracePt t="42222" x="1954213" y="1517650"/>
          <p14:tracePt t="42231" x="2003425" y="1517650"/>
          <p14:tracePt t="42239" x="2052638" y="1517650"/>
          <p14:tracePt t="42246" x="2089150" y="1517650"/>
          <p14:tracePt t="42254" x="2124075" y="1517650"/>
          <p14:tracePt t="42262" x="2159000" y="1517650"/>
          <p14:tracePt t="42270" x="2165350" y="1517650"/>
          <p14:tracePt t="42278" x="2201863" y="1517650"/>
          <p14:tracePt t="42286" x="2216150" y="1524000"/>
          <p14:tracePt t="42294" x="2228850" y="1524000"/>
          <p14:tracePt t="42302" x="2243138" y="1538288"/>
          <p14:tracePt t="42311" x="2251075" y="1538288"/>
          <p14:tracePt t="42326" x="2251075" y="1552575"/>
          <p14:tracePt t="42335" x="2265363" y="1552575"/>
          <p14:tracePt t="42349" x="2279650" y="1558925"/>
          <p14:tracePt t="42358" x="2286000" y="1558925"/>
          <p14:tracePt t="42365" x="2300288" y="1558925"/>
          <p14:tracePt t="42373" x="2314575" y="1558925"/>
          <p14:tracePt t="42381" x="2320925" y="1573213"/>
          <p14:tracePt t="42389" x="2355850" y="1573213"/>
          <p14:tracePt t="42397" x="2384425" y="1587500"/>
          <p14:tracePt t="42405" x="2398713" y="1601788"/>
          <p14:tracePt t="42413" x="2419350" y="1601788"/>
          <p14:tracePt t="42421" x="2455863" y="1622425"/>
          <p14:tracePt t="42428" x="2476500" y="1636713"/>
          <p14:tracePt t="42436" x="2505075" y="1644650"/>
          <p14:tracePt t="42444" x="2511425" y="1657350"/>
          <p14:tracePt t="42453" x="2540000" y="1671638"/>
          <p14:tracePt t="42461" x="2546350" y="1671638"/>
          <p14:tracePt t="42469" x="2560638" y="1679575"/>
          <p14:tracePt t="42478" x="2589213" y="1708150"/>
          <p14:tracePt t="42486" x="2609850" y="1728788"/>
          <p14:tracePt t="42494" x="2624138" y="1743075"/>
          <p14:tracePt t="42500" x="2632075" y="1763713"/>
          <p14:tracePt t="42508" x="2646363" y="1778000"/>
          <p14:tracePt t="42515" x="2660650" y="1798638"/>
          <p14:tracePt t="42523" x="2667000" y="1827213"/>
          <p14:tracePt t="42531" x="2681288" y="1847850"/>
          <p14:tracePt t="42539" x="2695575" y="1862138"/>
          <p14:tracePt t="42547" x="2701925" y="1884363"/>
          <p14:tracePt t="42555" x="2701925" y="1905000"/>
          <p14:tracePt t="42563" x="2716213" y="1933575"/>
          <p14:tracePt t="42571" x="2716213" y="1947863"/>
          <p14:tracePt t="42579" x="2730500" y="1968500"/>
          <p14:tracePt t="42587" x="2730500" y="1989138"/>
          <p14:tracePt t="42595" x="2730500" y="2017713"/>
          <p14:tracePt t="42603" x="2730500" y="2025650"/>
          <p14:tracePt t="42611" x="2730500" y="2060575"/>
          <p14:tracePt t="42620" x="2730500" y="2089150"/>
          <p14:tracePt t="42628" x="2730500" y="2109788"/>
          <p14:tracePt t="42636" x="2730500" y="2138363"/>
          <p14:tracePt t="42644" x="2716213" y="2173288"/>
          <p14:tracePt t="42656" x="2701925" y="2208213"/>
          <p14:tracePt t="42661" x="2695575" y="2216150"/>
          <p14:tracePt t="42666" x="2667000" y="2243138"/>
          <p14:tracePt t="42674" x="2660650" y="2265363"/>
          <p14:tracePt t="42682" x="2632075" y="2292350"/>
          <p14:tracePt t="42690" x="2609850" y="2314575"/>
          <p14:tracePt t="42698" x="2574925" y="2328863"/>
          <p14:tracePt t="42706" x="2546350" y="2349500"/>
          <p14:tracePt t="42713" x="2525713" y="2349500"/>
          <p14:tracePt t="42722" x="2476500" y="2363788"/>
          <p14:tracePt t="42730" x="2455863" y="2370138"/>
          <p14:tracePt t="42737" x="2433638" y="2384425"/>
          <p14:tracePt t="42745" x="2398713" y="2398713"/>
          <p14:tracePt t="42753" x="2370138" y="2406650"/>
          <p14:tracePt t="42763" x="2335213" y="2406650"/>
          <p14:tracePt t="42770" x="2300288" y="2433638"/>
          <p14:tracePt t="42778" x="2265363" y="2433638"/>
          <p14:tracePt t="42786" x="2243138" y="2447925"/>
          <p14:tracePt t="42794" x="2201863" y="2447925"/>
          <p14:tracePt t="42802" x="2179638" y="2455863"/>
          <p14:tracePt t="42811" x="2144713" y="2455863"/>
          <p14:tracePt t="42816" x="2109788" y="2470150"/>
          <p14:tracePt t="42824" x="2089150" y="2470150"/>
          <p14:tracePt t="42832" x="2060575" y="2470150"/>
          <p14:tracePt t="42840" x="2038350" y="2470150"/>
          <p14:tracePt t="42848" x="2011363" y="2470150"/>
          <p14:tracePt t="42856" x="1974850" y="2470150"/>
          <p14:tracePt t="42864" x="1954213" y="2470150"/>
          <p14:tracePt t="42872" x="1933575" y="2470150"/>
          <p14:tracePt t="42880" x="1919288" y="2470150"/>
          <p14:tracePt t="42888" x="1884363" y="2447925"/>
          <p14:tracePt t="42896" x="1862138" y="2433638"/>
          <p14:tracePt t="42904" x="1847850" y="2419350"/>
          <p14:tracePt t="42911" x="1812925" y="2406650"/>
          <p14:tracePt t="42920" x="1798638" y="2384425"/>
          <p14:tracePt t="42928" x="1778000" y="2370138"/>
          <p14:tracePt t="42936" x="1749425" y="2335213"/>
          <p14:tracePt t="42944" x="1743075" y="2335213"/>
          <p14:tracePt t="42952" x="1728788" y="2300288"/>
          <p14:tracePt t="42961" x="1714500" y="2300288"/>
          <p14:tracePt t="42969" x="1708150" y="2279650"/>
          <p14:tracePt t="42975" x="1708150" y="2265363"/>
          <p14:tracePt t="42991" x="1693863" y="2251075"/>
          <p14:tracePt t="43054" x="1693863" y="2243138"/>
          <p14:tracePt t="43743" x="1693863" y="2251075"/>
          <p14:tracePt t="43753" x="1693863" y="2292350"/>
          <p14:tracePt t="43761" x="1693863" y="2328863"/>
          <p14:tracePt t="43769" x="1708150" y="2370138"/>
          <p14:tracePt t="43775" x="1714500" y="2419350"/>
          <p14:tracePt t="43783" x="1728788" y="2455863"/>
          <p14:tracePt t="43791" x="1749425" y="2505075"/>
          <p14:tracePt t="43799" x="1763713" y="2540000"/>
          <p14:tracePt t="43806" x="1778000" y="2589213"/>
          <p14:tracePt t="43814" x="1798638" y="2638425"/>
          <p14:tracePt t="43822" x="1812925" y="2660650"/>
          <p14:tracePt t="43830" x="1835150" y="2695575"/>
          <p14:tracePt t="43838" x="1847850" y="2709863"/>
          <p14:tracePt t="43846" x="1862138" y="2730500"/>
          <p14:tracePt t="43854" x="1862138" y="2744788"/>
          <p14:tracePt t="43862" x="1870075" y="2751138"/>
          <p14:tracePt t="43870" x="1884363" y="2779713"/>
          <p14:tracePt t="43878" x="1898650" y="2794000"/>
          <p14:tracePt t="43886" x="1905000" y="2794000"/>
          <p14:tracePt t="43894" x="1905000" y="2800350"/>
          <p14:tracePt t="43902" x="1919288" y="2814638"/>
          <p14:tracePt t="43911" x="1933575" y="2814638"/>
          <p14:tracePt t="43925" x="1933575" y="2828925"/>
          <p14:tracePt t="43933" x="1939925" y="2828925"/>
          <p14:tracePt t="43997" x="1954213" y="2828925"/>
          <p14:tracePt t="44012" x="1954213" y="2836863"/>
          <p14:tracePt t="44092" x="1968500" y="2836863"/>
          <p14:tracePt t="44226" x="1968500" y="2851150"/>
          <p14:tracePt t="44250" x="1974850" y="2851150"/>
          <p14:tracePt t="44266" x="1989138" y="2863850"/>
          <p14:tracePt t="44274" x="2003425" y="2863850"/>
          <p14:tracePt t="44282" x="2011363" y="2871788"/>
          <p14:tracePt t="44289" x="2025650" y="2871788"/>
          <p14:tracePt t="44298" x="2052638" y="2886075"/>
          <p14:tracePt t="44305" x="2052638" y="2900363"/>
          <p14:tracePt t="44313" x="2074863" y="2906713"/>
          <p14:tracePt t="44321" x="2089150" y="2935288"/>
          <p14:tracePt t="44329" x="2109788" y="2949575"/>
          <p14:tracePt t="44337" x="2144713" y="2970213"/>
          <p14:tracePt t="44345" x="2179638" y="2990850"/>
          <p14:tracePt t="44353" x="2201863" y="2990850"/>
          <p14:tracePt t="44361" x="2243138" y="3005138"/>
          <p14:tracePt t="44369" x="2279650" y="3027363"/>
          <p14:tracePt t="44377" x="2314575" y="3041650"/>
          <p14:tracePt t="44386" x="2349500" y="3062288"/>
          <p14:tracePt t="44394" x="2384425" y="3076575"/>
          <p14:tracePt t="44402" x="2419350" y="3090863"/>
          <p14:tracePt t="44408" x="2455863" y="3105150"/>
          <p14:tracePt t="44416" x="2476500" y="3105150"/>
          <p14:tracePt t="44424" x="2505075" y="3111500"/>
          <p14:tracePt t="44432" x="2511425" y="3111500"/>
          <p14:tracePt t="44440" x="2540000" y="3125788"/>
          <p14:tracePt t="44448" x="2546350" y="3125788"/>
          <p14:tracePt t="44464" x="2560638" y="3125788"/>
          <p14:tracePt t="44496" x="2574925" y="3125788"/>
          <p14:tracePt t="44614" x="2574925" y="3140075"/>
          <p14:tracePt t="44884" x="2574925" y="3146425"/>
          <p14:tracePt t="45383" x="2589213" y="3146425"/>
          <p14:tracePt t="45390" x="2597150" y="3160713"/>
          <p14:tracePt t="45398" x="2609850" y="3160713"/>
          <p14:tracePt t="45414" x="2624138" y="3175000"/>
          <p14:tracePt t="45422" x="2632075" y="3175000"/>
          <p14:tracePt t="45429" x="2646363" y="3175000"/>
          <p14:tracePt t="45438" x="2646363" y="3181350"/>
          <p14:tracePt t="45446" x="2660650" y="3181350"/>
          <p14:tracePt t="45454" x="2667000" y="3181350"/>
          <p14:tracePt t="45461" x="2681288" y="3181350"/>
          <p14:tracePt t="45477" x="2695575" y="3181350"/>
          <p14:tracePt t="45493" x="2701925" y="3195638"/>
          <p14:tracePt t="45502" x="2716213" y="3195638"/>
          <p14:tracePt t="45518" x="2730500" y="3195638"/>
          <p14:tracePt t="45533" x="2744788" y="3195638"/>
          <p14:tracePt t="45541" x="2751138" y="3195638"/>
          <p14:tracePt t="45556" x="2765425" y="3195638"/>
          <p14:tracePt t="45564" x="2779713" y="3195638"/>
          <p14:tracePt t="45596" x="2787650" y="3195638"/>
          <p14:tracePt t="45628" x="2800350" y="3195638"/>
          <p14:tracePt t="45668" x="2814638" y="3195638"/>
          <p14:tracePt t="45691" x="2822575" y="3195638"/>
          <p14:tracePt t="45723" x="2836863" y="3195638"/>
          <p14:tracePt t="45746" x="2851150" y="3195638"/>
          <p14:tracePt t="45755" x="2857500" y="3209925"/>
          <p14:tracePt t="45762" x="2871788" y="3209925"/>
          <p14:tracePt t="45778" x="2886075" y="3209925"/>
          <p14:tracePt t="45786" x="2892425" y="3209925"/>
          <p14:tracePt t="45794" x="2906713" y="3209925"/>
          <p14:tracePt t="45802" x="2921000" y="3209925"/>
          <p14:tracePt t="45811" x="2935288" y="3209925"/>
          <p14:tracePt t="45826" x="2941638" y="3209925"/>
          <p14:tracePt t="45842" x="2955925" y="3209925"/>
          <p14:tracePt t="45849" x="2970213" y="3209925"/>
          <p14:tracePt t="45865" x="2978150" y="3209925"/>
          <p14:tracePt t="45873" x="2990850" y="3209925"/>
          <p14:tracePt t="45881" x="3005138" y="3209925"/>
          <p14:tracePt t="45889" x="3027363" y="3209925"/>
          <p14:tracePt t="45897" x="3041650" y="3209925"/>
          <p14:tracePt t="45905" x="3062288" y="3209925"/>
          <p14:tracePt t="45913" x="3076575" y="3209925"/>
          <p14:tracePt t="45921" x="3111500" y="3209925"/>
          <p14:tracePt t="45929" x="3125788" y="3209925"/>
          <p14:tracePt t="45937" x="3146425" y="3209925"/>
          <p14:tracePt t="45944" x="3168650" y="3209925"/>
          <p14:tracePt t="45953" x="3181350" y="3209925"/>
          <p14:tracePt t="45961" x="3195638" y="3209925"/>
          <p14:tracePt t="45969" x="3217863" y="3209925"/>
          <p14:tracePt t="45984" x="3232150" y="3209925"/>
          <p14:tracePt t="45994" x="3238500" y="3209925"/>
          <p14:tracePt t="46024" x="3252788" y="3209925"/>
          <p14:tracePt t="46935" x="3238500" y="3209925"/>
          <p14:tracePt t="46944" x="3232150" y="3209925"/>
          <p14:tracePt t="46952" x="3217863" y="3209925"/>
          <p14:tracePt t="46958" x="3203575" y="3209925"/>
          <p14:tracePt t="46966" x="3181350" y="3209925"/>
          <p14:tracePt t="46974" x="3181350" y="3217863"/>
          <p14:tracePt t="46982" x="3168650" y="3217863"/>
          <p14:tracePt t="46990" x="3160713" y="3232150"/>
          <p14:tracePt t="46998" x="3146425" y="3232150"/>
          <p14:tracePt t="47006" x="3132138" y="3232150"/>
          <p14:tracePt t="47014" x="3132138" y="3244850"/>
          <p14:tracePt t="47021" x="3125788" y="3244850"/>
          <p14:tracePt t="47053" x="3111500" y="3244850"/>
          <p14:tracePt t="47910" x="3097213" y="3244850"/>
          <p14:tracePt t="48012" x="3082925" y="3244850"/>
          <p14:tracePt t="48067" x="3076575" y="3244850"/>
          <p14:tracePt t="48083" x="3062288" y="3244850"/>
          <p14:tracePt t="48106" x="3048000" y="3244850"/>
          <p14:tracePt t="48114" x="3041650" y="3244850"/>
          <p14:tracePt t="48122" x="3027363" y="3244850"/>
          <p14:tracePt t="48138" x="3013075" y="3244850"/>
          <p14:tracePt t="48146" x="3005138" y="3244850"/>
          <p14:tracePt t="48154" x="2990850" y="3244850"/>
          <p14:tracePt t="48162" x="2978150" y="3244850"/>
          <p14:tracePt t="48170" x="2970213" y="3244850"/>
          <p14:tracePt t="48186" x="2955925" y="3244850"/>
          <p14:tracePt t="48194" x="2935288" y="3244850"/>
          <p14:tracePt t="48209" x="2921000" y="3244850"/>
          <p14:tracePt t="48225" x="2906713" y="3244850"/>
          <p14:tracePt t="48233" x="2892425" y="3244850"/>
          <p14:tracePt t="48241" x="2886075" y="3244850"/>
          <p14:tracePt t="48257" x="2871788" y="3244850"/>
          <p14:tracePt t="48265" x="2857500" y="3244850"/>
          <p14:tracePt t="48273" x="2851150" y="3244850"/>
          <p14:tracePt t="48280" x="2836863" y="3244850"/>
          <p14:tracePt t="48289" x="2822575" y="3244850"/>
          <p14:tracePt t="48296" x="2814638" y="3232150"/>
          <p14:tracePt t="48305" x="2787650" y="3232150"/>
          <p14:tracePt t="48312" x="2765425" y="3217863"/>
          <p14:tracePt t="48320" x="2751138" y="3209925"/>
          <p14:tracePt t="48328" x="2730500" y="3209925"/>
          <p14:tracePt t="48336" x="2701925" y="3195638"/>
          <p14:tracePt t="48344" x="2695575" y="3195638"/>
          <p14:tracePt t="48352" x="2681288" y="3195638"/>
          <p14:tracePt t="48361" x="2667000" y="3181350"/>
          <p14:tracePt t="48376" x="2660650" y="3181350"/>
          <p14:tracePt t="48385" x="2646363" y="3181350"/>
          <p14:tracePt t="48526" x="2646363" y="3195638"/>
          <p14:tracePt t="48536" x="2660650" y="3195638"/>
          <p14:tracePt t="48544" x="2667000" y="3195638"/>
          <p14:tracePt t="48550" x="2681288" y="3209925"/>
          <p14:tracePt t="48558" x="2695575" y="3209925"/>
          <p14:tracePt t="48566" x="2716213" y="3217863"/>
          <p14:tracePt t="48574" x="2751138" y="3252788"/>
          <p14:tracePt t="48582" x="2787650" y="3267075"/>
          <p14:tracePt t="48590" x="2851150" y="3295650"/>
          <p14:tracePt t="48598" x="2886075" y="3330575"/>
          <p14:tracePt t="48605" x="2955925" y="3365500"/>
          <p14:tracePt t="48613" x="3027363" y="3386138"/>
          <p14:tracePt t="48621" x="3082925" y="3408363"/>
          <p14:tracePt t="48629" x="3160713" y="3435350"/>
          <p14:tracePt t="48637" x="3238500" y="3457575"/>
          <p14:tracePt t="48645" x="3302000" y="3471863"/>
          <p14:tracePt t="48653" x="3394075" y="3492500"/>
          <p14:tracePt t="48661" x="3478213" y="3506788"/>
          <p14:tracePt t="48669" x="3562350" y="3521075"/>
          <p14:tracePt t="48677" x="3648075" y="3527425"/>
          <p14:tracePt t="48686" x="3752850" y="3527425"/>
          <p14:tracePt t="48694" x="3852863" y="3527425"/>
          <p14:tracePt t="48702" x="3957638" y="3527425"/>
          <p14:tracePt t="48710" x="4084638" y="3527425"/>
          <p14:tracePt t="48716" x="4197350" y="3527425"/>
          <p14:tracePt t="48724" x="4311650" y="3527425"/>
          <p14:tracePt t="48732" x="4424363" y="3527425"/>
          <p14:tracePt t="48740" x="4502150" y="3527425"/>
          <p14:tracePt t="48748" x="4614863" y="3527425"/>
          <p14:tracePt t="48756" x="4719638" y="3527425"/>
          <p14:tracePt t="48763" x="4805363" y="3527425"/>
          <p14:tracePt t="48772" x="4889500" y="3527425"/>
          <p14:tracePt t="48780" x="4924425" y="3527425"/>
          <p14:tracePt t="48787" x="4995863" y="3527425"/>
          <p14:tracePt t="48795" x="5051425" y="3527425"/>
          <p14:tracePt t="48803" x="5100638" y="3527425"/>
          <p14:tracePt t="48811" x="5149850" y="3527425"/>
          <p14:tracePt t="48819" x="5186363" y="3527425"/>
          <p14:tracePt t="48828" x="5221288" y="3527425"/>
          <p14:tracePt t="48836" x="5270500" y="3556000"/>
          <p14:tracePt t="48844" x="5305425" y="3605213"/>
          <p14:tracePt t="48852" x="5340350" y="3648075"/>
          <p14:tracePt t="48861" x="5383213" y="3732213"/>
          <p14:tracePt t="48867" x="5432425" y="3830638"/>
          <p14:tracePt t="48875" x="5461000" y="3922713"/>
          <p14:tracePt t="48882" x="5481638" y="4021138"/>
          <p14:tracePt t="48891" x="5503863" y="4127500"/>
          <p14:tracePt t="48899" x="5518150" y="4162425"/>
          <p14:tracePt t="48906" x="5530850" y="4338638"/>
          <p14:tracePt t="48914" x="5538788" y="4367213"/>
          <p14:tracePt t="48922" x="5538788" y="4451350"/>
          <p14:tracePt t="48930" x="5538788" y="4522788"/>
          <p14:tracePt t="49445" x="5495925" y="4522788"/>
          <p14:tracePt t="49453" x="5461000" y="4522788"/>
          <p14:tracePt t="49461" x="5411788" y="4508500"/>
          <p14:tracePt t="49470" x="5327650" y="4487863"/>
          <p14:tracePt t="49477" x="5241925" y="4473575"/>
          <p14:tracePt t="49486" x="5157788" y="4451350"/>
          <p14:tracePt t="49494" x="5065713" y="4410075"/>
          <p14:tracePt t="49502" x="4967288" y="4367213"/>
          <p14:tracePt t="49508" x="4889500" y="4338638"/>
          <p14:tracePt t="49516" x="4791075" y="4297363"/>
          <p14:tracePt t="49524" x="4705350" y="4254500"/>
          <p14:tracePt t="49532" x="4635500" y="4211638"/>
          <p14:tracePt t="49540" x="4565650" y="4162425"/>
          <p14:tracePt t="49548" x="4529138" y="4148138"/>
          <p14:tracePt t="49555" x="4479925" y="4113213"/>
          <p14:tracePt t="49564" x="4424363" y="4078288"/>
          <p14:tracePt t="49571" x="4387850" y="4057650"/>
          <p14:tracePt t="49580" x="4360863" y="4029075"/>
          <p14:tracePt t="49588" x="4324350" y="4006850"/>
          <p14:tracePt t="49595" x="4303713" y="3986213"/>
          <p14:tracePt t="49603" x="4289425" y="3971925"/>
          <p14:tracePt t="49611" x="4268788" y="3951288"/>
          <p14:tracePt t="49619" x="4254500" y="3937000"/>
          <p14:tracePt t="49627" x="4240213" y="3908425"/>
          <p14:tracePt t="49636" x="4233863" y="3902075"/>
          <p14:tracePt t="49644" x="4233863" y="3873500"/>
          <p14:tracePt t="49652" x="4219575" y="3873500"/>
          <p14:tracePt t="49660" x="4219575" y="3867150"/>
          <p14:tracePt t="49666" x="4219575" y="3852863"/>
          <p14:tracePt t="49682" x="4205288" y="3852863"/>
          <p14:tracePt t="49690" x="4205288" y="3838575"/>
          <p14:tracePt t="49841" x="4205288" y="3852863"/>
          <p14:tracePt t="49889" x="4205288" y="3867150"/>
          <p14:tracePt t="49928" x="4205288" y="3873500"/>
          <p14:tracePt t="49984" x="4205288" y="3887788"/>
          <p14:tracePt t="50015" x="4197350" y="3887788"/>
          <p14:tracePt t="50023" x="4197350" y="3902075"/>
          <p14:tracePt t="51116" x="4133850" y="3902075"/>
          <p14:tracePt t="51124" x="4078288" y="3902075"/>
          <p14:tracePt t="51131" x="3965575" y="3887788"/>
          <p14:tracePt t="51140" x="3859213" y="3867150"/>
          <p14:tracePt t="51147" x="3740150" y="3830638"/>
          <p14:tracePt t="51155" x="3633788" y="3795713"/>
          <p14:tracePt t="51163" x="3506788" y="3746500"/>
          <p14:tracePt t="51171" x="3371850" y="3676650"/>
          <p14:tracePt t="51179" x="3238500" y="3625850"/>
          <p14:tracePt t="51187" x="3111500" y="3556000"/>
          <p14:tracePt t="51195" x="3005138" y="3486150"/>
          <p14:tracePt t="51203" x="2906713" y="3422650"/>
          <p14:tracePt t="51211" x="2814638" y="3351213"/>
          <p14:tracePt t="51219" x="2730500" y="3281363"/>
          <p14:tracePt t="51227" x="2667000" y="3217863"/>
          <p14:tracePt t="51236" x="2597150" y="3140075"/>
          <p14:tracePt t="51244" x="2540000" y="3054350"/>
          <p14:tracePt t="51252" x="2505075" y="2984500"/>
          <p14:tracePt t="51260" x="2455863" y="2900363"/>
          <p14:tracePt t="51266" x="2433638" y="2836863"/>
          <p14:tracePt t="51274" x="2384425" y="2744788"/>
          <p14:tracePt t="51282" x="2370138" y="2681288"/>
          <p14:tracePt t="51290" x="2349500" y="2603500"/>
          <p14:tracePt t="51298" x="2320925" y="2525713"/>
          <p14:tracePt t="51306" x="2320925" y="2505075"/>
          <p14:tracePt t="51314" x="2314575" y="2433638"/>
          <p14:tracePt t="51322" x="2314575" y="2384425"/>
          <p14:tracePt t="51330" x="2300288" y="2335213"/>
          <p14:tracePt t="51337" x="2300288" y="2279650"/>
          <p14:tracePt t="51345" x="2300288" y="2228850"/>
          <p14:tracePt t="51353" x="2300288" y="2179638"/>
          <p14:tracePt t="51361" x="2300288" y="2074863"/>
          <p14:tracePt t="51369" x="2300288" y="2052638"/>
          <p14:tracePt t="51377" x="2300288" y="1968500"/>
          <p14:tracePt t="51386" x="2314575" y="1933575"/>
          <p14:tracePt t="51394" x="2320925" y="1884363"/>
          <p14:tracePt t="51402" x="2320925" y="1835150"/>
          <p14:tracePt t="51411" x="2335213" y="1792288"/>
          <p14:tracePt t="51416" x="2349500" y="1743075"/>
          <p14:tracePt t="51424" x="2349500" y="1708150"/>
          <p14:tracePt t="51432" x="2355850" y="1679575"/>
          <p14:tracePt t="51440" x="2370138" y="1657350"/>
          <p14:tracePt t="51448" x="2384425" y="1644650"/>
          <p14:tracePt t="51456" x="2398713" y="1608138"/>
          <p14:tracePt t="51464" x="2419350" y="1601788"/>
          <p14:tracePt t="51472" x="2433638" y="1558925"/>
          <p14:tracePt t="51480" x="2470150" y="1538288"/>
          <p14:tracePt t="51488" x="2490788" y="1517650"/>
          <p14:tracePt t="51495" x="2525713" y="1503363"/>
          <p14:tracePt t="51504" x="2560638" y="1481138"/>
          <p14:tracePt t="51512" x="2589213" y="1466850"/>
          <p14:tracePt t="51519" x="2609850" y="1454150"/>
          <p14:tracePt t="51528" x="2632075" y="1446213"/>
          <p14:tracePt t="51536" x="2660650" y="1446213"/>
          <p14:tracePt t="51544" x="2667000" y="1431925"/>
          <p14:tracePt t="51552" x="2695575" y="1417638"/>
          <p14:tracePt t="51567" x="2701925" y="1403350"/>
          <p14:tracePt t="51577" x="2716213" y="1403350"/>
          <p14:tracePt t="51583" x="2730500" y="1403350"/>
          <p14:tracePt t="51599" x="2744788" y="1403350"/>
          <p14:tracePt t="51607" x="2751138" y="1403350"/>
          <p14:tracePt t="51614" x="2765425" y="1403350"/>
          <p14:tracePt t="51622" x="2765425" y="1397000"/>
          <p14:tracePt t="51631" x="2779713" y="1397000"/>
          <p14:tracePt t="51638" x="2787650" y="1397000"/>
          <p14:tracePt t="51654" x="2800350" y="1397000"/>
          <p14:tracePt t="51686" x="2814638" y="1397000"/>
          <p14:tracePt t="51868" x="2822575" y="1403350"/>
          <p14:tracePt t="51892" x="2822575" y="1417638"/>
          <p14:tracePt t="51900" x="2836863" y="1417638"/>
          <p14:tracePt t="51923" x="2836863" y="1431925"/>
          <p14:tracePt t="51931" x="2851150" y="1431925"/>
          <p14:tracePt t="51955" x="2851150" y="1446213"/>
          <p14:tracePt t="51963" x="2857500" y="1446213"/>
          <p14:tracePt t="51971" x="2857500" y="1454150"/>
          <p14:tracePt t="51979" x="2857500" y="1466850"/>
          <p14:tracePt t="51987" x="2871788" y="1489075"/>
          <p14:tracePt t="51995" x="2892425" y="1524000"/>
          <p14:tracePt t="52002" x="2906713" y="1552575"/>
          <p14:tracePt t="52011" x="2935288" y="1601788"/>
          <p14:tracePt t="52019" x="2935288" y="1622425"/>
          <p14:tracePt t="52027" x="2955925" y="1657350"/>
          <p14:tracePt t="52035" x="2970213" y="1693863"/>
          <p14:tracePt t="52044" x="2970213" y="1714500"/>
          <p14:tracePt t="52052" x="2978150" y="1749425"/>
          <p14:tracePt t="52058" x="2990850" y="1763713"/>
          <p14:tracePt t="52066" x="2990850" y="1778000"/>
          <p14:tracePt t="52074" x="3005138" y="1792288"/>
          <p14:tracePt t="52082" x="3005138" y="1798638"/>
          <p14:tracePt t="52089" x="3013075" y="1812925"/>
          <p14:tracePt t="52098" x="3013075" y="1827213"/>
          <p14:tracePt t="52106" x="3013075" y="1835150"/>
          <p14:tracePt t="52113" x="3027363" y="1862138"/>
          <p14:tracePt t="52121" x="3041650" y="1898650"/>
          <p14:tracePt t="52129" x="3048000" y="1919288"/>
          <p14:tracePt t="52137" x="3048000" y="1947863"/>
          <p14:tracePt t="52145" x="3062288" y="1982788"/>
          <p14:tracePt t="52153" x="3062288" y="2017713"/>
          <p14:tracePt t="52161" x="3076575" y="2052638"/>
          <p14:tracePt t="52170" x="3076575" y="2089150"/>
          <p14:tracePt t="52177" x="3076575" y="2101850"/>
          <p14:tracePt t="52185" x="3076575" y="2124075"/>
          <p14:tracePt t="52194" x="3076575" y="2144713"/>
          <p14:tracePt t="52208" x="3076575" y="2159000"/>
          <p14:tracePt t="52216" x="3076575" y="2179638"/>
          <p14:tracePt t="52232" x="3076575" y="2193925"/>
          <p14:tracePt t="52248" x="3076575" y="2208213"/>
          <p14:tracePt t="52256" x="3048000" y="2216150"/>
          <p14:tracePt t="52264" x="3041650" y="2228850"/>
          <p14:tracePt t="52280" x="3013075" y="2243138"/>
          <p14:tracePt t="52295" x="2990850" y="2251075"/>
          <p14:tracePt t="52303" x="2978150" y="2251075"/>
          <p14:tracePt t="52311" x="2970213" y="2265363"/>
          <p14:tracePt t="52320" x="2955925" y="2265363"/>
          <p14:tracePt t="52335" x="2941638" y="2265363"/>
          <p14:tracePt t="52344" x="2935288" y="2265363"/>
          <p14:tracePt t="52375" x="2935288" y="2251075"/>
          <p14:tracePt t="52406" x="2935288" y="2243138"/>
          <p14:tracePt t="55246" x="2941638" y="2243138"/>
          <p14:tracePt t="55254" x="2970213" y="2216150"/>
          <p14:tracePt t="55262" x="3013075" y="2208213"/>
          <p14:tracePt t="55271" x="3076575" y="2179638"/>
          <p14:tracePt t="55278" x="3146425" y="2179638"/>
          <p14:tracePt t="55286" x="3232150" y="2173288"/>
          <p14:tracePt t="55294" x="3316288" y="2159000"/>
          <p14:tracePt t="55302" x="3422650" y="2144713"/>
          <p14:tracePt t="55311" x="3527425" y="2144713"/>
          <p14:tracePt t="55319" x="3625850" y="2144713"/>
          <p14:tracePt t="55327" x="3732213" y="2144713"/>
          <p14:tracePt t="55333" x="3838575" y="2144713"/>
          <p14:tracePt t="55341" x="3943350" y="2144713"/>
          <p14:tracePt t="55349" x="4043363" y="2144713"/>
          <p14:tracePt t="55357" x="4148138" y="2144713"/>
          <p14:tracePt t="55365" x="4233863" y="2144713"/>
          <p14:tracePt t="55373" x="4303713" y="2173288"/>
          <p14:tracePt t="55381" x="4387850" y="2193925"/>
          <p14:tracePt t="55389" x="4459288" y="2228850"/>
          <p14:tracePt t="55396" x="4479925" y="2243138"/>
          <p14:tracePt t="55405" x="4543425" y="2279650"/>
          <p14:tracePt t="55412" x="4586288" y="2300288"/>
          <p14:tracePt t="55420" x="4621213" y="2335213"/>
          <p14:tracePt t="55429" x="4670425" y="2370138"/>
          <p14:tracePt t="55436" x="4705350" y="2398713"/>
          <p14:tracePt t="55444" x="4733925" y="2433638"/>
          <p14:tracePt t="55452" x="4756150" y="2455863"/>
          <p14:tracePt t="55461" x="4776788" y="2490788"/>
          <p14:tracePt t="55469" x="4805363" y="2525713"/>
          <p14:tracePt t="55477" x="4811713" y="2560638"/>
          <p14:tracePt t="55485" x="4826000" y="2589213"/>
          <p14:tracePt t="55493" x="4840288" y="2638425"/>
          <p14:tracePt t="55500" x="4840288" y="2673350"/>
          <p14:tracePt t="55507" x="4846638" y="2709863"/>
          <p14:tracePt t="55919" x="4846638" y="2695575"/>
          <p14:tracePt t="55928" x="4889500" y="2673350"/>
          <p14:tracePt t="55936" x="4895850" y="2673350"/>
          <p14:tracePt t="55944" x="4924425" y="2646363"/>
          <p14:tracePt t="55952" x="4959350" y="2638425"/>
          <p14:tracePt t="55960" x="4981575" y="2624138"/>
          <p14:tracePt t="55969" x="5002213" y="2624138"/>
          <p14:tracePt t="55975" x="5030788" y="2609850"/>
          <p14:tracePt t="55983" x="5051425" y="2609850"/>
          <p14:tracePt t="55990" x="5080000" y="2603500"/>
          <p14:tracePt t="55999" x="5086350" y="2603500"/>
          <p14:tracePt t="56006" x="5114925" y="2603500"/>
          <p14:tracePt t="56022" x="5122863" y="2603500"/>
          <p14:tracePt t="56038" x="5137150" y="2603500"/>
          <p14:tracePt t="56054" x="5149850" y="2603500"/>
          <p14:tracePt t="56070" x="5157788" y="2603500"/>
          <p14:tracePt t="56102" x="5172075" y="2603500"/>
          <p14:tracePt t="56149" x="5172075" y="2609850"/>
          <p14:tracePt t="56197" x="5149850" y="2624138"/>
          <p14:tracePt t="56204" x="5122863" y="2624138"/>
          <p14:tracePt t="56212" x="5080000" y="2624138"/>
          <p14:tracePt t="56220" x="5016500" y="2624138"/>
          <p14:tracePt t="56228" x="4959350" y="2624138"/>
          <p14:tracePt t="56236" x="4924425" y="2624138"/>
          <p14:tracePt t="56244" x="4860925" y="2624138"/>
          <p14:tracePt t="56252" x="4805363" y="2624138"/>
          <p14:tracePt t="56260" x="4741863" y="2624138"/>
          <p14:tracePt t="56269" x="4699000" y="2609850"/>
          <p14:tracePt t="56278" x="4649788" y="2603500"/>
          <p14:tracePt t="56285" x="4586288" y="2574925"/>
          <p14:tracePt t="56292" x="4551363" y="2554288"/>
          <p14:tracePt t="56302" x="4502150" y="2540000"/>
          <p14:tracePt t="56308" x="4465638" y="2519363"/>
          <p14:tracePt t="56315" x="4430713" y="2490788"/>
          <p14:tracePt t="56323" x="4410075" y="2470150"/>
          <p14:tracePt t="56331" x="4375150" y="2433638"/>
          <p14:tracePt t="56340" x="4352925" y="2406650"/>
          <p14:tracePt t="56347" x="4324350" y="2370138"/>
          <p14:tracePt t="56355" x="4303713" y="2349500"/>
          <p14:tracePt t="56363" x="4289425" y="2328863"/>
          <p14:tracePt t="56371" x="4275138" y="2300288"/>
          <p14:tracePt t="56379" x="4275138" y="2292350"/>
          <p14:tracePt t="56386" x="4268788" y="2265363"/>
          <p14:tracePt t="56395" x="4268788" y="2251075"/>
          <p14:tracePt t="56403" x="4268788" y="2243138"/>
          <p14:tracePt t="56411" x="4268788" y="2228850"/>
          <p14:tracePt t="56426" x="4268788" y="2216150"/>
          <p14:tracePt t="56451" x="4268788" y="2208213"/>
          <p14:tracePt t="56506" x="4275138" y="2208213"/>
          <p14:tracePt t="56616" x="4275138" y="2216150"/>
          <p14:tracePt t="57092" x="4275138" y="2228850"/>
          <p14:tracePt t="57099" x="4275138" y="2251075"/>
          <p14:tracePt t="57108" x="4268788" y="2279650"/>
          <p14:tracePt t="57115" x="4254500" y="2314575"/>
          <p14:tracePt t="57123" x="4233863" y="2363788"/>
          <p14:tracePt t="57131" x="4205288" y="2406650"/>
          <p14:tracePt t="57139" x="4197350" y="2433638"/>
          <p14:tracePt t="57147" x="4170363" y="2470150"/>
          <p14:tracePt t="57155" x="4162425" y="2490788"/>
          <p14:tracePt t="57162" x="4148138" y="2525713"/>
          <p14:tracePt t="57171" x="4133850" y="2554288"/>
          <p14:tracePt t="57179" x="4121150" y="2574925"/>
          <p14:tracePt t="57186" x="4113213" y="2603500"/>
          <p14:tracePt t="57194" x="4098925" y="2624138"/>
          <p14:tracePt t="57202" x="4084638" y="2646363"/>
          <p14:tracePt t="57211" x="4084638" y="2681288"/>
          <p14:tracePt t="57219" x="4064000" y="2709863"/>
          <p14:tracePt t="57227" x="4064000" y="2716213"/>
          <p14:tracePt t="57235" x="4064000" y="2744788"/>
          <p14:tracePt t="57244" x="4049713" y="2751138"/>
          <p14:tracePt t="57249" x="4049713" y="2765425"/>
          <p14:tracePt t="57258" x="4043363" y="2779713"/>
          <p14:tracePt t="57266" x="4043363" y="2794000"/>
          <p14:tracePt t="57274" x="4043363" y="2800350"/>
          <p14:tracePt t="57289" x="4043363" y="2814638"/>
          <p14:tracePt t="57313" x="4043363" y="2828925"/>
          <p14:tracePt t="57345" x="4043363" y="2836863"/>
          <p14:tracePt t="57361" x="4043363" y="2851150"/>
          <p14:tracePt t="57376" x="4043363" y="2863850"/>
          <p14:tracePt t="57393" x="4043363" y="2871788"/>
          <p14:tracePt t="57400" x="4043363" y="2886075"/>
          <p14:tracePt t="57416" x="4043363" y="2900363"/>
          <p14:tracePt t="57424" x="4043363" y="2906713"/>
          <p14:tracePt t="57432" x="4043363" y="2921000"/>
          <p14:tracePt t="57448" x="4049713" y="2935288"/>
          <p14:tracePt t="57463" x="4049713" y="2955925"/>
          <p14:tracePt t="57471" x="4064000" y="2955925"/>
          <p14:tracePt t="57480" x="4078288" y="2984500"/>
          <p14:tracePt t="57488" x="4084638" y="2990850"/>
          <p14:tracePt t="57495" x="4098925" y="3019425"/>
          <p14:tracePt t="57503" x="4113213" y="3041650"/>
          <p14:tracePt t="57511" x="4133850" y="3054350"/>
          <p14:tracePt t="57519" x="4148138" y="3076575"/>
          <p14:tracePt t="57527" x="4162425" y="3105150"/>
          <p14:tracePt t="57536" x="4170363" y="3111500"/>
          <p14:tracePt t="57544" x="4184650" y="3140075"/>
          <p14:tracePt t="57552" x="4184650" y="3146425"/>
          <p14:tracePt t="57560" x="4197350" y="3160713"/>
          <p14:tracePt t="57566" x="4205288" y="3175000"/>
          <p14:tracePt t="57582" x="4205288" y="3181350"/>
          <p14:tracePt t="57590" x="4219575" y="3181350"/>
          <p14:tracePt t="57606" x="4219575" y="3195638"/>
          <p14:tracePt t="57622" x="4233863" y="3195638"/>
          <p14:tracePt t="57638" x="4233863" y="3209925"/>
          <p14:tracePt t="57654" x="4240213" y="3209925"/>
          <p14:tracePt t="57662" x="4240213" y="3217863"/>
          <p14:tracePt t="57685" x="4254500" y="3217863"/>
          <p14:tracePt t="57694" x="4254500" y="3232150"/>
          <p14:tracePt t="57727" x="4268788" y="3232150"/>
          <p14:tracePt t="57741" x="4268788" y="3244850"/>
          <p14:tracePt t="57796" x="4275138" y="3252788"/>
          <p14:tracePt t="57828" x="4275138" y="3267075"/>
          <p14:tracePt t="57836" x="4289425" y="3267075"/>
          <p14:tracePt t="57884" x="4289425" y="3281363"/>
          <p14:tracePt t="58406" x="4289425" y="3295650"/>
          <p14:tracePt t="58414" x="4303713" y="3295650"/>
          <p14:tracePt t="58438" x="4311650" y="3302000"/>
          <p14:tracePt t="58461" x="4311650" y="3316288"/>
          <p14:tracePt t="58470" x="4324350" y="3316288"/>
          <p14:tracePt t="58478" x="4324350" y="3330575"/>
          <p14:tracePt t="58493" x="4338638" y="3336925"/>
          <p14:tracePt t="58516" x="4352925" y="3336925"/>
          <p14:tracePt t="58525" x="4352925" y="3351213"/>
          <p14:tracePt t="58533" x="4352925" y="3365500"/>
          <p14:tracePt t="58549" x="4360863" y="3371850"/>
          <p14:tracePt t="58564" x="4360863" y="3386138"/>
          <p14:tracePt t="58580" x="4360863" y="3400425"/>
          <p14:tracePt t="58604" x="4360863" y="3408363"/>
          <p14:tracePt t="58635" x="4375150" y="3408363"/>
          <p14:tracePt t="59316" x="4387850" y="3408363"/>
          <p14:tracePt t="59324" x="4395788" y="3408363"/>
          <p14:tracePt t="59332" x="4410075" y="3408363"/>
          <p14:tracePt t="59340" x="4424363" y="3408363"/>
          <p14:tracePt t="59348" x="4430713" y="3408363"/>
          <p14:tracePt t="59356" x="4445000" y="3408363"/>
          <p14:tracePt t="59372" x="4459288" y="3408363"/>
          <p14:tracePt t="59380" x="4465638" y="3408363"/>
          <p14:tracePt t="59388" x="4479925" y="3408363"/>
          <p14:tracePt t="59404" x="4494213" y="3408363"/>
          <p14:tracePt t="59411" x="4502150" y="3408363"/>
          <p14:tracePt t="59420" x="4514850" y="3408363"/>
          <p14:tracePt t="59435" x="4543425" y="3408363"/>
          <p14:tracePt t="59444" x="4551363" y="3408363"/>
          <p14:tracePt t="59453" x="4565650" y="3408363"/>
          <p14:tracePt t="59461" x="4600575" y="3408363"/>
          <p14:tracePt t="59469" x="4621213" y="3408363"/>
          <p14:tracePt t="59475" x="4649788" y="3408363"/>
          <p14:tracePt t="59483" x="4699000" y="3408363"/>
          <p14:tracePt t="59491" x="4719638" y="3408363"/>
          <p14:tracePt t="59499" x="4791075" y="3408363"/>
          <p14:tracePt t="59506" x="4860925" y="3408363"/>
          <p14:tracePt t="59514" x="4910138" y="3408363"/>
          <p14:tracePt t="59522" x="4981575" y="3408363"/>
          <p14:tracePt t="59530" x="5065713" y="3408363"/>
          <p14:tracePt t="59538" x="5149850" y="3408363"/>
          <p14:tracePt t="59546" x="5235575" y="3408363"/>
          <p14:tracePt t="59554" x="5305425" y="3408363"/>
          <p14:tracePt t="59562" x="5383213" y="3408363"/>
          <p14:tracePt t="59570" x="5426075" y="3408363"/>
          <p14:tracePt t="59578" x="5481638" y="3422650"/>
          <p14:tracePt t="59586" x="5553075" y="3435350"/>
          <p14:tracePt t="59594" x="5602288" y="3449638"/>
          <p14:tracePt t="59603" x="5657850" y="3471863"/>
          <p14:tracePt t="59611" x="5694363" y="3486150"/>
          <p14:tracePt t="59619" x="5729288" y="3506788"/>
          <p14:tracePt t="59627" x="5757863" y="3521075"/>
          <p14:tracePt t="61027" x="5772150" y="3521075"/>
          <p14:tracePt t="61036" x="5792788" y="3506788"/>
          <p14:tracePt t="61044" x="5876925" y="3471863"/>
          <p14:tracePt t="61052" x="5934075" y="3449638"/>
          <p14:tracePt t="61060" x="6018213" y="3408363"/>
          <p14:tracePt t="61066" x="6102350" y="3386138"/>
          <p14:tracePt t="61075" x="6208713" y="3371850"/>
          <p14:tracePt t="61082" x="6315075" y="3351213"/>
          <p14:tracePt t="61090" x="6413500" y="3336925"/>
          <p14:tracePt t="61098" x="6519863" y="3336925"/>
          <p14:tracePt t="61106" x="6624638" y="3330575"/>
          <p14:tracePt t="61114" x="6731000" y="3330575"/>
          <p14:tracePt t="61122" x="6765925" y="3330575"/>
          <p14:tracePt t="61130" x="6851650" y="3330575"/>
          <p14:tracePt t="61138" x="6915150" y="3330575"/>
          <p14:tracePt t="61145" x="6985000" y="3330575"/>
          <p14:tracePt t="61153" x="7054850" y="3330575"/>
          <p14:tracePt t="61161" x="7105650" y="3330575"/>
          <p14:tracePt t="61170" x="7146925" y="3330575"/>
          <p14:tracePt t="61178" x="7189788" y="3330575"/>
          <p14:tracePt t="61185" x="7232650" y="3336925"/>
          <p14:tracePt t="61194" x="7267575" y="3351213"/>
          <p14:tracePt t="61202" x="7302500" y="3365500"/>
          <p14:tracePt t="61210" x="7316788" y="3365500"/>
          <p14:tracePt t="61219" x="7351713" y="3371850"/>
          <p14:tracePt t="61225" x="7366000" y="3386138"/>
          <p14:tracePt t="61233" x="7380288" y="3400425"/>
          <p14:tracePt t="61249" x="7386638" y="3408363"/>
          <p14:tracePt t="61605" x="7423150" y="3408363"/>
          <p14:tracePt t="61613" x="7493000" y="3408363"/>
          <p14:tracePt t="61621" x="7542213" y="3408363"/>
          <p14:tracePt t="61628" x="7613650" y="3400425"/>
          <p14:tracePt t="61636" x="7697788" y="3400425"/>
          <p14:tracePt t="61644" x="7767638" y="3386138"/>
          <p14:tracePt t="61653" x="7853363" y="3371850"/>
          <p14:tracePt t="61661" x="7916863" y="3371850"/>
          <p14:tracePt t="61669" x="7958138" y="3371850"/>
          <p14:tracePt t="61677" x="8078788" y="3336925"/>
          <p14:tracePt t="61686" x="8107363" y="3336925"/>
          <p14:tracePt t="61693" x="8177213" y="3336925"/>
          <p14:tracePt t="61700" x="8248650" y="3336925"/>
          <p14:tracePt t="61708" x="8297863" y="3336925"/>
          <p14:tracePt t="61716" x="8339138" y="3330575"/>
          <p14:tracePt t="61723" x="8402638" y="3330575"/>
          <p14:tracePt t="61732" x="8439150" y="3330575"/>
          <p14:tracePt t="61740" x="8459788" y="3330575"/>
          <p14:tracePt t="61747" x="8494713" y="3330575"/>
          <p14:tracePt t="61755" x="8523288" y="3330575"/>
          <p14:tracePt t="61763" x="8543925" y="3330575"/>
          <p14:tracePt t="61771" x="8558213" y="3330575"/>
          <p14:tracePt t="61779" x="8566150" y="3330575"/>
          <p14:tracePt t="61787" x="8593138" y="3330575"/>
          <p14:tracePt t="61795" x="8607425" y="3330575"/>
          <p14:tracePt t="61803" x="8615363" y="3330575"/>
          <p14:tracePt t="61811" x="8629650" y="3330575"/>
          <p14:tracePt t="61819" x="8650288" y="3330575"/>
          <p14:tracePt t="61827" x="8678863" y="3330575"/>
          <p14:tracePt t="61836" x="8685213" y="3330575"/>
          <p14:tracePt t="61844" x="8713788" y="3330575"/>
          <p14:tracePt t="61852" x="8748713" y="3330575"/>
          <p14:tracePt t="61860" x="8763000" y="3330575"/>
          <p14:tracePt t="61866" x="8783638" y="3330575"/>
          <p14:tracePt t="61874" x="8805863" y="3330575"/>
          <p14:tracePt t="61882" x="8832850" y="3330575"/>
          <p14:tracePt t="61890" x="8869363" y="3330575"/>
          <p14:tracePt t="61898" x="8875713" y="3330575"/>
          <p14:tracePt t="61906" x="8904288" y="3330575"/>
          <p14:tracePt t="61914" x="8924925" y="3330575"/>
          <p14:tracePt t="61922" x="8959850" y="3330575"/>
          <p14:tracePt t="61929" x="8988425" y="3330575"/>
          <p14:tracePt t="61937" x="8996363" y="3330575"/>
          <p14:tracePt t="61945" x="9023350" y="3330575"/>
          <p14:tracePt t="61953" x="9031288" y="3330575"/>
          <p14:tracePt t="61961" x="9045575" y="3330575"/>
          <p14:tracePt t="61969" x="9059863" y="3336925"/>
          <p14:tracePt t="61977" x="9066213" y="3336925"/>
          <p14:tracePt t="62001" x="9080500" y="3336925"/>
          <p14:tracePt t="62025" x="9080500" y="3351213"/>
          <p14:tracePt t="63102" x="9080500" y="3336925"/>
          <p14:tracePt t="63112" x="9080500" y="3316288"/>
          <p14:tracePt t="63120" x="9080500" y="3281363"/>
          <p14:tracePt t="63127" x="9080500" y="3252788"/>
          <p14:tracePt t="63135" x="9094788" y="3217863"/>
          <p14:tracePt t="63141" x="9094788" y="3195638"/>
          <p14:tracePt t="63149" x="9109075" y="3160713"/>
          <p14:tracePt t="63157" x="9115425" y="3140075"/>
          <p14:tracePt t="63165" x="9115425" y="3090863"/>
          <p14:tracePt t="63173" x="9129713" y="3076575"/>
          <p14:tracePt t="63181" x="9129713" y="3054350"/>
          <p14:tracePt t="63188" x="9144000" y="3027363"/>
          <p14:tracePt t="63196" x="9144000" y="3005138"/>
          <p14:tracePt t="63204" x="9150350" y="3005138"/>
          <p14:tracePt t="63212" x="9150350" y="2984500"/>
          <p14:tracePt t="63236" x="9150350" y="2970213"/>
          <p14:tracePt t="63411" x="9150350" y="2984500"/>
          <p14:tracePt t="63426" x="9150350" y="3005138"/>
          <p14:tracePt t="63436" x="9150350" y="3019425"/>
          <p14:tracePt t="63445" x="9144000" y="3041650"/>
          <p14:tracePt t="63451" x="9144000" y="3062288"/>
          <p14:tracePt t="63459" x="9129713" y="3076575"/>
          <p14:tracePt t="63466" x="9115425" y="3105150"/>
          <p14:tracePt t="63473" x="9115425" y="3125788"/>
          <p14:tracePt t="63482" x="9109075" y="3146425"/>
          <p14:tracePt t="63490" x="9094788" y="3160713"/>
          <p14:tracePt t="63498" x="9094788" y="3181350"/>
          <p14:tracePt t="63513" x="9080500" y="3209925"/>
          <p14:tracePt t="63521" x="9080500" y="3217863"/>
          <p14:tracePt t="63553" x="9080500" y="3232150"/>
          <p14:tracePt t="63616" x="9080500" y="3244850"/>
          <p14:tracePt t="64305" x="9109075" y="3252788"/>
          <p14:tracePt t="64313" x="9144000" y="3281363"/>
          <p14:tracePt t="64321" x="9150350" y="3302000"/>
          <p14:tracePt t="64329" x="9178925" y="3316288"/>
          <p14:tracePt t="64337" x="9186863" y="3336925"/>
          <p14:tracePt t="64345" x="9213850" y="3365500"/>
          <p14:tracePt t="64353" x="9221788" y="3365500"/>
          <p14:tracePt t="64360" x="9236075" y="3386138"/>
          <p14:tracePt t="64369" x="9250363" y="3386138"/>
          <p14:tracePt t="64377" x="9250363" y="3400425"/>
          <p14:tracePt t="64386" x="9250363" y="3408363"/>
          <p14:tracePt t="64394" x="9256713" y="3408363"/>
          <p14:tracePt t="64402" x="9256713" y="3422650"/>
          <p14:tracePt t="64424" x="9271000" y="3422650"/>
          <p14:tracePt t="64440" x="9271000" y="3435350"/>
          <p14:tracePt t="64804" x="9285288" y="3435350"/>
          <p14:tracePt t="64812" x="9305925" y="3435350"/>
          <p14:tracePt t="64820" x="9340850" y="3422650"/>
          <p14:tracePt t="64828" x="9377363" y="3408363"/>
          <p14:tracePt t="64836" x="9412288" y="3400425"/>
          <p14:tracePt t="64844" x="9447213" y="3400425"/>
          <p14:tracePt t="64852" x="9496425" y="3400425"/>
          <p14:tracePt t="64861" x="9531350" y="3386138"/>
          <p14:tracePt t="64869" x="9567863" y="3371850"/>
          <p14:tracePt t="64877" x="9594850" y="3371850"/>
          <p14:tracePt t="64883" x="9617075" y="3371850"/>
          <p14:tracePt t="64891" x="9645650" y="3371850"/>
          <p14:tracePt t="64899" x="9680575" y="3365500"/>
          <p14:tracePt t="64907" x="9686925" y="3365500"/>
          <p14:tracePt t="64915" x="9701213" y="3365500"/>
          <p14:tracePt t="64923" x="9721850" y="3365500"/>
          <p14:tracePt t="64931" x="9736138" y="3365500"/>
          <p14:tracePt t="64939" x="9750425" y="3365500"/>
          <p14:tracePt t="64946" x="9758363" y="3365500"/>
          <p14:tracePt t="64962" x="9772650" y="3365500"/>
          <p14:tracePt t="64978" x="9772650" y="3351213"/>
          <p14:tracePt t="64986" x="9785350" y="3351213"/>
          <p14:tracePt t="67937" x="9772650" y="3351213"/>
          <p14:tracePt t="67945" x="9721850" y="3351213"/>
          <p14:tracePt t="67953" x="9617075" y="3351213"/>
          <p14:tracePt t="67962" x="9496425" y="3351213"/>
          <p14:tracePt t="67969" x="9186863" y="3351213"/>
          <p14:tracePt t="67977" x="8924925" y="3351213"/>
          <p14:tracePt t="67986" x="8578850" y="3371850"/>
          <p14:tracePt t="67994" x="8248650" y="3400425"/>
          <p14:tracePt t="68002" x="7831138" y="3422650"/>
          <p14:tracePt t="68010" x="7005638" y="3449638"/>
          <p14:tracePt t="68016" x="6710363" y="3449638"/>
          <p14:tracePt t="68024" x="6194425" y="3449638"/>
          <p14:tracePt t="68032" x="5694363" y="3449638"/>
          <p14:tracePt t="68040" x="5186363" y="3371850"/>
          <p14:tracePt t="68048" x="4768850" y="3295650"/>
          <p14:tracePt t="68056" x="4586288" y="3244850"/>
          <p14:tracePt t="68064" x="4289425" y="3146425"/>
          <p14:tracePt t="68072" x="4029075" y="3062288"/>
          <p14:tracePt t="68080" x="3824288" y="2984500"/>
          <p14:tracePt t="68088" x="3633788" y="2886075"/>
          <p14:tracePt t="68096" x="3492500" y="2814638"/>
          <p14:tracePt t="68103" x="3408363" y="2779713"/>
          <p14:tracePt t="68111" x="3316288" y="2716213"/>
          <p14:tracePt t="68120" x="3238500" y="2660650"/>
          <p14:tracePt t="68128" x="3217863" y="2646363"/>
          <p14:tracePt t="68136" x="3168650" y="2609850"/>
          <p14:tracePt t="68144" x="3125788" y="2560638"/>
          <p14:tracePt t="68152" x="3082925" y="2519363"/>
          <p14:tracePt t="68161" x="3048000" y="2482850"/>
          <p14:tracePt t="68169" x="3027363" y="2433638"/>
          <p14:tracePt t="68177" x="3013075" y="2384425"/>
          <p14:tracePt t="68183" x="2990850" y="2314575"/>
          <p14:tracePt t="68191" x="2978150" y="2251075"/>
          <p14:tracePt t="68199" x="2978150" y="2179638"/>
          <p14:tracePt t="68206" x="2978150" y="2101850"/>
          <p14:tracePt t="68215" x="2978150" y="2017713"/>
          <p14:tracePt t="68222" x="2978150" y="1947863"/>
          <p14:tracePt t="68230" x="3005138" y="1862138"/>
          <p14:tracePt t="68238" x="3041650" y="1798638"/>
          <p14:tracePt t="68246" x="3062288" y="1728788"/>
          <p14:tracePt t="68254" x="3076575" y="1708150"/>
          <p14:tracePt t="68261" x="3111500" y="1644650"/>
          <p14:tracePt t="68270" x="3132138" y="1601788"/>
          <p14:tracePt t="68278" x="3160713" y="1558925"/>
          <p14:tracePt t="68285" x="3195638" y="1524000"/>
          <p14:tracePt t="68294" x="3217863" y="1503363"/>
          <p14:tracePt t="68302" x="3281363" y="1454150"/>
          <p14:tracePt t="68311" x="3316288" y="1446213"/>
          <p14:tracePt t="68319" x="3359150" y="1431925"/>
          <p14:tracePt t="68325" x="3422650" y="1417638"/>
          <p14:tracePt t="68333" x="3471863" y="1417638"/>
          <p14:tracePt t="68341" x="3562350" y="1417638"/>
          <p14:tracePt t="68348" x="3648075" y="1417638"/>
          <p14:tracePt t="68356" x="3732213" y="1417638"/>
          <p14:tracePt t="68364" x="3816350" y="1431925"/>
          <p14:tracePt t="68372" x="3838575" y="1446213"/>
          <p14:tracePt t="68380" x="3908425" y="1466850"/>
          <p14:tracePt t="68388" x="3957638" y="1489075"/>
          <p14:tracePt t="68396" x="3994150" y="1517650"/>
          <p14:tracePt t="68404" x="4029075" y="1538288"/>
          <p14:tracePt t="68412" x="4064000" y="1558925"/>
          <p14:tracePt t="68420" x="4078288" y="1573213"/>
          <p14:tracePt t="68428" x="4084638" y="1587500"/>
          <p14:tracePt t="68436" x="4098925" y="1601788"/>
          <p14:tracePt t="68444" x="4098925" y="1608138"/>
          <p14:tracePt t="68452" x="4113213" y="1636713"/>
          <p14:tracePt t="68461" x="4113213" y="1644650"/>
          <p14:tracePt t="68469" x="4113213" y="1657350"/>
          <p14:tracePt t="68477" x="4113213" y="1693863"/>
          <p14:tracePt t="68485" x="4098925" y="1708150"/>
          <p14:tracePt t="68493" x="4014788" y="1743075"/>
          <p14:tracePt t="68499" x="3894138" y="1792288"/>
          <p14:tracePt t="68508" x="3789363" y="1798638"/>
          <p14:tracePt t="68515" x="3633788" y="1812925"/>
          <p14:tracePt t="68523" x="3429000" y="1827213"/>
          <p14:tracePt t="68531" x="3252788" y="1827213"/>
          <p14:tracePt t="68539" x="3076575" y="1827213"/>
          <p14:tracePt t="68547" x="2906713" y="1827213"/>
          <p14:tracePt t="68555" x="2779713" y="1778000"/>
          <p14:tracePt t="68563" x="2667000" y="1728788"/>
          <p14:tracePt t="68571" x="2646363" y="1708150"/>
          <p14:tracePt t="68579" x="2574925" y="1657350"/>
          <p14:tracePt t="68586" x="2511425" y="1608138"/>
          <p14:tracePt t="68594" x="2470150" y="1573213"/>
          <p14:tracePt t="68603" x="2441575" y="1552575"/>
          <p14:tracePt t="68611" x="2419350" y="1517650"/>
          <p14:tracePt t="68619" x="2406650" y="1503363"/>
          <p14:tracePt t="68627" x="2406650" y="1489075"/>
          <p14:tracePt t="68642" x="2398713" y="1481138"/>
          <p14:tracePt t="69173" x="2398713" y="1503363"/>
          <p14:tracePt t="69180" x="2384425" y="1538288"/>
          <p14:tracePt t="69188" x="2349500" y="1601788"/>
          <p14:tracePt t="69196" x="2320925" y="1657350"/>
          <p14:tracePt t="69204" x="2314575" y="1714500"/>
          <p14:tracePt t="69212" x="2279650" y="1792288"/>
          <p14:tracePt t="69220" x="2251075" y="1847850"/>
          <p14:tracePt t="69228" x="2243138" y="1884363"/>
          <p14:tracePt t="69236" x="2201863" y="1947863"/>
          <p14:tracePt t="69244" x="2179638" y="2003425"/>
          <p14:tracePt t="69252" x="2165350" y="2052638"/>
          <p14:tracePt t="69261" x="2144713" y="2101850"/>
          <p14:tracePt t="69269" x="2130425" y="2144713"/>
          <p14:tracePt t="69277" x="2124075" y="2193925"/>
          <p14:tracePt t="69283" x="2124075" y="2228850"/>
          <p14:tracePt t="69291" x="2095500" y="2265363"/>
          <p14:tracePt t="69299" x="2095500" y="2292350"/>
          <p14:tracePt t="69307" x="2095500" y="2314575"/>
          <p14:tracePt t="69315" x="2089150" y="2335213"/>
          <p14:tracePt t="69323" x="2089150" y="2370138"/>
          <p14:tracePt t="69331" x="2089150" y="2384425"/>
          <p14:tracePt t="69338" x="2074863" y="2398713"/>
          <p14:tracePt t="69346" x="2074863" y="2419350"/>
          <p14:tracePt t="69354" x="2074863" y="2433638"/>
          <p14:tracePt t="69362" x="2074863" y="2455863"/>
          <p14:tracePt t="69370" x="2060575" y="2470150"/>
          <p14:tracePt t="69379" x="2060575" y="2482850"/>
          <p14:tracePt t="69394" x="2060575" y="2490788"/>
          <p14:tracePt t="69402" x="2060575" y="2505075"/>
          <p14:tracePt t="69411" x="2060575" y="2519363"/>
          <p14:tracePt t="69426" x="2060575" y="2525713"/>
          <p14:tracePt t="69442" x="2060575" y="2540000"/>
          <p14:tracePt t="69465" x="2060575" y="2554288"/>
          <p14:tracePt t="69473" x="2052638" y="2554288"/>
          <p14:tracePt t="69616" x="2052638" y="2525713"/>
          <p14:tracePt t="69624" x="2052638" y="2490788"/>
          <p14:tracePt t="69632" x="2038350" y="2447925"/>
          <p14:tracePt t="69640" x="2025650" y="2398713"/>
          <p14:tracePt t="69648" x="2003425" y="2335213"/>
          <p14:tracePt t="69655" x="1989138" y="2279650"/>
          <p14:tracePt t="69663" x="1974850" y="2243138"/>
          <p14:tracePt t="69671" x="1954213" y="2173288"/>
          <p14:tracePt t="69679" x="1939925" y="2101850"/>
          <p14:tracePt t="69687" x="1933575" y="2052638"/>
          <p14:tracePt t="69695" x="1919288" y="2017713"/>
          <p14:tracePt t="69703" x="1905000" y="1982788"/>
          <p14:tracePt t="69711" x="1905000" y="1954213"/>
          <p14:tracePt t="69719" x="1898650" y="1933575"/>
          <p14:tracePt t="69727" x="1884363" y="1919288"/>
          <p14:tracePt t="69735" x="1884363" y="1898650"/>
          <p14:tracePt t="69750" x="1870075" y="1870075"/>
          <p14:tracePt t="69766" x="1870075" y="1862138"/>
          <p14:tracePt t="69774" x="1862138" y="1847850"/>
          <p14:tracePt t="69782" x="1847850" y="1835150"/>
          <p14:tracePt t="69798" x="1847850" y="1827213"/>
          <p14:tracePt t="69806" x="1835150" y="1812925"/>
          <p14:tracePt t="69814" x="1835150" y="1798638"/>
          <p14:tracePt t="69821" x="1820863" y="1792288"/>
          <p14:tracePt t="69829" x="1812925" y="1778000"/>
          <p14:tracePt t="69838" x="1798638" y="1763713"/>
          <p14:tracePt t="69845" x="1798638" y="1749425"/>
          <p14:tracePt t="69853" x="1784350" y="1743075"/>
          <p14:tracePt t="69861" x="1778000" y="1714500"/>
          <p14:tracePt t="69869" x="1763713" y="1714500"/>
          <p14:tracePt t="69877" x="1763713" y="1693863"/>
          <p14:tracePt t="69885" x="1749425" y="1693863"/>
          <p14:tracePt t="69894" x="1743075" y="1679575"/>
          <p14:tracePt t="69902" x="1728788" y="1657350"/>
          <p14:tracePt t="69910" x="1714500" y="1657350"/>
          <p14:tracePt t="69919" x="1714500" y="1644650"/>
          <p14:tracePt t="69925" x="1708150" y="1644650"/>
          <p14:tracePt t="69933" x="1708150" y="1636713"/>
          <p14:tracePt t="69964" x="1693863" y="1636713"/>
          <p14:tracePt t="70130" x="1693863" y="1644650"/>
          <p14:tracePt t="70138" x="1708150" y="1657350"/>
          <p14:tracePt t="70146" x="1714500" y="1671638"/>
          <p14:tracePt t="70154" x="1714500" y="1679575"/>
          <p14:tracePt t="70162" x="1728788" y="1693863"/>
          <p14:tracePt t="70170" x="1743075" y="1714500"/>
          <p14:tracePt t="70185" x="1749425" y="1743075"/>
          <p14:tracePt t="70194" x="1763713" y="1749425"/>
          <p14:tracePt t="70203" x="1778000" y="1778000"/>
          <p14:tracePt t="70210" x="1778000" y="1792288"/>
          <p14:tracePt t="70219" x="1784350" y="1798638"/>
          <p14:tracePt t="70227" x="1798638" y="1812925"/>
          <p14:tracePt t="70235" x="1798638" y="1835150"/>
          <p14:tracePt t="70241" x="1812925" y="1847850"/>
          <p14:tracePt t="70250" x="1820863" y="1870075"/>
          <p14:tracePt t="70257" x="1835150" y="1884363"/>
          <p14:tracePt t="70265" x="1847850" y="1905000"/>
          <p14:tracePt t="70273" x="1862138" y="1933575"/>
          <p14:tracePt t="70281" x="1870075" y="1954213"/>
          <p14:tracePt t="70289" x="1884363" y="1982788"/>
          <p14:tracePt t="70296" x="1898650" y="2025650"/>
          <p14:tracePt t="70304" x="1919288" y="2052638"/>
          <p14:tracePt t="70313" x="1933575" y="2089150"/>
          <p14:tracePt t="70320" x="1939925" y="2109788"/>
          <p14:tracePt t="70328" x="1968500" y="2159000"/>
          <p14:tracePt t="70336" x="1974850" y="2193925"/>
          <p14:tracePt t="70344" x="1989138" y="2216150"/>
          <p14:tracePt t="70352" x="2003425" y="2243138"/>
          <p14:tracePt t="70360" x="2011363" y="2279650"/>
          <p14:tracePt t="70369" x="2011363" y="2300288"/>
          <p14:tracePt t="70377" x="2025650" y="2314575"/>
          <p14:tracePt t="70792" x="2038350" y="2314575"/>
          <p14:tracePt t="70800" x="2052638" y="2314575"/>
          <p14:tracePt t="70808" x="2052638" y="2328863"/>
          <p14:tracePt t="70815" x="2074863" y="2328863"/>
          <p14:tracePt t="70824" x="2074863" y="2335213"/>
          <p14:tracePt t="70831" x="2089150" y="2349500"/>
          <p14:tracePt t="70839" x="2095500" y="2349500"/>
          <p14:tracePt t="70855" x="2109788" y="2363788"/>
          <p14:tracePt t="70871" x="2124075" y="2370138"/>
          <p14:tracePt t="70886" x="2130425" y="2370138"/>
          <p14:tracePt t="70894" x="2130425" y="2384425"/>
          <p14:tracePt t="70910" x="2144713" y="2384425"/>
          <p14:tracePt t="70919" x="2144713" y="2398713"/>
          <p14:tracePt t="71203" x="2144713" y="2384425"/>
          <p14:tracePt t="71235" x="2144713" y="2370138"/>
          <p14:tracePt t="71259" x="2144713" y="2363788"/>
          <p14:tracePt t="71269" x="2144713" y="2349500"/>
          <p14:tracePt t="71274" x="2144713" y="2335213"/>
          <p14:tracePt t="71282" x="2144713" y="2328863"/>
          <p14:tracePt t="71290" x="2144713" y="2314575"/>
          <p14:tracePt t="71298" x="2159000" y="2314575"/>
          <p14:tracePt t="71306" x="2159000" y="2292350"/>
          <p14:tracePt t="71314" x="2165350" y="2279650"/>
          <p14:tracePt t="71322" x="2165350" y="2265363"/>
          <p14:tracePt t="71330" x="2179638" y="2251075"/>
          <p14:tracePt t="71338" x="2193925" y="2243138"/>
          <p14:tracePt t="71346" x="2201863" y="2243138"/>
          <p14:tracePt t="71353" x="2201863" y="2228850"/>
          <p14:tracePt t="71362" x="2228850" y="2216150"/>
          <p14:tracePt t="71370" x="2243138" y="2208213"/>
          <p14:tracePt t="71385" x="2251075" y="2208213"/>
          <p14:tracePt t="71394" x="2265363" y="2193925"/>
          <p14:tracePt t="71403" x="2279650" y="2193925"/>
          <p14:tracePt t="71417" x="2286000" y="2193925"/>
          <p14:tracePt t="71427" x="2300288" y="2193925"/>
          <p14:tracePt t="71433" x="2314575" y="2193925"/>
          <p14:tracePt t="71449" x="2320925" y="2193925"/>
          <p14:tracePt t="71457" x="2335213" y="2193925"/>
          <p14:tracePt t="71465" x="2349500" y="2193925"/>
          <p14:tracePt t="71481" x="2355850" y="2208213"/>
          <p14:tracePt t="71488" x="2370138" y="2208213"/>
          <p14:tracePt t="71496" x="2384425" y="2216150"/>
          <p14:tracePt t="71505" x="2398713" y="2228850"/>
          <p14:tracePt t="71512" x="2398713" y="2243138"/>
          <p14:tracePt t="71520" x="2406650" y="2243138"/>
          <p14:tracePt t="71528" x="2406650" y="2251075"/>
          <p14:tracePt t="71544" x="2419350" y="2279650"/>
          <p14:tracePt t="71552" x="2419350" y="2292350"/>
          <p14:tracePt t="71561" x="2433638" y="2292350"/>
          <p14:tracePt t="71569" x="2433638" y="2300288"/>
          <p14:tracePt t="71577" x="2433638" y="2314575"/>
          <p14:tracePt t="71585" x="2433638" y="2328863"/>
          <p14:tracePt t="71591" x="2441575" y="2335213"/>
          <p14:tracePt t="71599" x="2441575" y="2349500"/>
          <p14:tracePt t="71607" x="2455863" y="2363788"/>
          <p14:tracePt t="71615" x="2455863" y="2370138"/>
          <p14:tracePt t="71623" x="2455863" y="2384425"/>
          <p14:tracePt t="71631" x="2455863" y="2398713"/>
          <p14:tracePt t="71639" x="2470150" y="2406650"/>
          <p14:tracePt t="71647" x="2470150" y="2419350"/>
          <p14:tracePt t="71654" x="2470150" y="2433638"/>
          <p14:tracePt t="71663" x="2476500" y="2447925"/>
          <p14:tracePt t="71671" x="2476500" y="2455863"/>
          <p14:tracePt t="71678" x="2476500" y="2482850"/>
          <p14:tracePt t="71686" x="2490788" y="2505075"/>
          <p14:tracePt t="71695" x="2490788" y="2525713"/>
          <p14:tracePt t="71703" x="2490788" y="2574925"/>
          <p14:tracePt t="71710" x="2505075" y="2603500"/>
          <p14:tracePt t="71719" x="2505075" y="2681288"/>
          <p14:tracePt t="71727" x="2505075" y="2730500"/>
          <p14:tracePt t="71735" x="2505075" y="2751138"/>
          <p14:tracePt t="71744" x="2511425" y="2814638"/>
          <p14:tracePt t="71750" x="2511425" y="2863850"/>
          <p14:tracePt t="71758" x="2511425" y="2906713"/>
          <p14:tracePt t="71765" x="2511425" y="2955925"/>
          <p14:tracePt t="71773" x="2511425" y="3005138"/>
          <p14:tracePt t="71781" x="2511425" y="3054350"/>
          <p14:tracePt t="71789" x="2511425" y="3111500"/>
          <p14:tracePt t="71797" x="2511425" y="3175000"/>
          <p14:tracePt t="71805" x="2511425" y="3217863"/>
          <p14:tracePt t="71813" x="2511425" y="3295650"/>
          <p14:tracePt t="71821" x="2511425" y="3371850"/>
          <p14:tracePt t="71829" x="2511425" y="3457575"/>
          <p14:tracePt t="71837" x="2511425" y="3541713"/>
          <p14:tracePt t="71845" x="2511425" y="3576638"/>
          <p14:tracePt t="71853" x="2511425" y="3648075"/>
          <p14:tracePt t="71861" x="2525713" y="3697288"/>
          <p14:tracePt t="71869" x="2540000" y="3767138"/>
          <p14:tracePt t="71877" x="2540000" y="3816350"/>
          <p14:tracePt t="71886" x="2540000" y="3852863"/>
          <p14:tracePt t="71894" x="2546350" y="3873500"/>
          <p14:tracePt t="71902" x="2546350" y="3908425"/>
          <p14:tracePt t="71916" x="2546350" y="3937000"/>
          <p14:tracePt t="71932" x="2560638" y="3957638"/>
          <p14:tracePt t="72415" x="2589213" y="3957638"/>
          <p14:tracePt t="72423" x="2624138" y="3957638"/>
          <p14:tracePt t="72431" x="2681288" y="3957638"/>
          <p14:tracePt t="72439" x="2716213" y="3957638"/>
          <p14:tracePt t="72446" x="2765425" y="3957638"/>
          <p14:tracePt t="72455" x="2851150" y="3971925"/>
          <p14:tracePt t="72462" x="2871788" y="3971925"/>
          <p14:tracePt t="72470" x="2921000" y="3986213"/>
          <p14:tracePt t="72478" x="2970213" y="3994150"/>
          <p14:tracePt t="72486" x="3027363" y="3994150"/>
          <p14:tracePt t="72494" x="3062288" y="3994150"/>
          <p14:tracePt t="72502" x="3097213" y="3994150"/>
          <p14:tracePt t="72511" x="3132138" y="3994150"/>
          <p14:tracePt t="72519" x="3160713" y="3994150"/>
          <p14:tracePt t="72527" x="3195638" y="4006850"/>
          <p14:tracePt t="72535" x="3203575" y="4006850"/>
          <p14:tracePt t="72543" x="3217863" y="4006850"/>
          <p14:tracePt t="72549" x="3232150" y="4006850"/>
          <p14:tracePt t="72557" x="3238500" y="4006850"/>
          <p14:tracePt t="72573" x="3252788" y="4006850"/>
          <p14:tracePt t="72597" x="3267075" y="4006850"/>
          <p14:tracePt t="72653" x="3281363" y="4006850"/>
          <p14:tracePt t="72693" x="3287713" y="3994150"/>
          <p14:tracePt t="72708" x="3287713" y="3986213"/>
          <p14:tracePt t="72716" x="3302000" y="3971925"/>
          <p14:tracePt t="72724" x="3316288" y="3971925"/>
          <p14:tracePt t="72731" x="3316288" y="3951288"/>
          <p14:tracePt t="72740" x="3322638" y="3937000"/>
          <p14:tracePt t="72747" x="3336925" y="3908425"/>
          <p14:tracePt t="72755" x="3351213" y="3902075"/>
          <p14:tracePt t="72763" x="3359150" y="3887788"/>
          <p14:tracePt t="72772" x="3371850" y="3867150"/>
          <p14:tracePt t="72779" x="3371850" y="3852863"/>
          <p14:tracePt t="72787" x="3386138" y="3830638"/>
          <p14:tracePt t="72795" x="3394075" y="3816350"/>
          <p14:tracePt t="72803" x="3408363" y="3803650"/>
          <p14:tracePt t="72811" x="3422650" y="3795713"/>
          <p14:tracePt t="72819" x="3422650" y="3767138"/>
          <p14:tracePt t="72828" x="3429000" y="3767138"/>
          <p14:tracePt t="72835" x="3443288" y="3752850"/>
          <p14:tracePt t="72845" x="3443288" y="3746500"/>
          <p14:tracePt t="72852" x="3457575" y="3746500"/>
          <p14:tracePt t="72860" x="3457575" y="3732213"/>
          <p14:tracePt t="72866" x="3471863" y="3717925"/>
          <p14:tracePt t="72882" x="3471863" y="3711575"/>
          <p14:tracePt t="72890" x="3478213" y="3711575"/>
          <p14:tracePt t="72898" x="3478213" y="3697288"/>
          <p14:tracePt t="72906" x="3492500" y="3697288"/>
          <p14:tracePt t="72914" x="3492500" y="3676650"/>
          <p14:tracePt t="72922" x="3506788" y="3662363"/>
          <p14:tracePt t="72930" x="3513138" y="3648075"/>
          <p14:tracePt t="72937" x="3513138" y="3640138"/>
          <p14:tracePt t="72945" x="3527425" y="3605213"/>
          <p14:tracePt t="72954" x="3541713" y="3590925"/>
          <p14:tracePt t="72962" x="3549650" y="3562350"/>
          <p14:tracePt t="72969" x="3576638" y="3541713"/>
          <p14:tracePt t="72978" x="3576638" y="3521075"/>
          <p14:tracePt t="72985" x="3598863" y="3492500"/>
          <p14:tracePt t="72994" x="3613150" y="3471863"/>
          <p14:tracePt t="73002" x="3613150" y="3457575"/>
          <p14:tracePt t="73011" x="3625850" y="3422650"/>
          <p14:tracePt t="73019" x="3633788" y="3400425"/>
          <p14:tracePt t="73025" x="3648075" y="3386138"/>
          <p14:tracePt t="73032" x="3662363" y="3365500"/>
          <p14:tracePt t="73040" x="3662363" y="3336925"/>
          <p14:tracePt t="73049" x="3668713" y="3330575"/>
          <p14:tracePt t="73056" x="3683000" y="3302000"/>
          <p14:tracePt t="73072" x="3697288" y="3281363"/>
          <p14:tracePt t="73080" x="3703638" y="3281363"/>
          <p14:tracePt t="73088" x="3703638" y="3267075"/>
          <p14:tracePt t="73104" x="3717925" y="3267075"/>
          <p14:tracePt t="73112" x="3717925" y="3252788"/>
          <p14:tracePt t="73215" x="3703638" y="3267075"/>
          <p14:tracePt t="73223" x="3697288" y="3281363"/>
          <p14:tracePt t="73231" x="3668713" y="3295650"/>
          <p14:tracePt t="73238" x="3648075" y="3330575"/>
          <p14:tracePt t="73246" x="3625850" y="3351213"/>
          <p14:tracePt t="73254" x="3584575" y="3371850"/>
          <p14:tracePt t="73262" x="3562350" y="3408363"/>
          <p14:tracePt t="73270" x="3541713" y="3435350"/>
          <p14:tracePt t="73278" x="3506788" y="3471863"/>
          <p14:tracePt t="73286" x="3478213" y="3492500"/>
          <p14:tracePt t="73294" x="3457575" y="3527425"/>
          <p14:tracePt t="73302" x="3443288" y="3556000"/>
          <p14:tracePt t="73311" x="3429000" y="3562350"/>
          <p14:tracePt t="73319" x="3422650" y="3576638"/>
          <p14:tracePt t="73327" x="3408363" y="3605213"/>
          <p14:tracePt t="73335" x="3394075" y="3605213"/>
          <p14:tracePt t="73341" x="3394075" y="3613150"/>
          <p14:tracePt t="73365" x="3386138" y="3625850"/>
          <p14:tracePt t="73555" x="3394075" y="3625850"/>
          <p14:tracePt t="73563" x="3408363" y="3625850"/>
          <p14:tracePt t="73571" x="3422650" y="3625850"/>
          <p14:tracePt t="73579" x="3429000" y="3613150"/>
          <p14:tracePt t="73588" x="3457575" y="3613150"/>
          <p14:tracePt t="73595" x="3471863" y="3613150"/>
          <p14:tracePt t="73603" x="3478213" y="3613150"/>
          <p14:tracePt t="73611" x="3492500" y="3613150"/>
          <p14:tracePt t="73620" x="3506788" y="3613150"/>
          <p14:tracePt t="73628" x="3513138" y="3613150"/>
          <p14:tracePt t="73643" x="3527425" y="3613150"/>
          <p14:tracePt t="73666" x="3541713" y="3613150"/>
          <p14:tracePt t="74252" x="3562350" y="3613150"/>
          <p14:tracePt t="74261" x="3576638" y="3613150"/>
          <p14:tracePt t="74270" x="3584575" y="3613150"/>
          <p14:tracePt t="74277" x="3613150" y="3613150"/>
          <p14:tracePt t="74285" x="3625850" y="3613150"/>
          <p14:tracePt t="74292" x="3633788" y="3613150"/>
          <p14:tracePt t="74300" x="3648075" y="3625850"/>
          <p14:tracePt t="74316" x="3662363" y="3640138"/>
          <p14:tracePt t="74323" x="3668713" y="3640138"/>
          <p14:tracePt t="74331" x="3683000" y="3640138"/>
          <p14:tracePt t="74347" x="3697288" y="3648075"/>
          <p14:tracePt t="74355" x="3703638" y="3648075"/>
          <p14:tracePt t="74363" x="3717925" y="3648075"/>
          <p14:tracePt t="74379" x="3732213" y="3662363"/>
          <p14:tracePt t="74386" x="3740150" y="3662363"/>
          <p14:tracePt t="74403" x="3752850" y="3662363"/>
          <p14:tracePt t="74418" x="3752850" y="3676650"/>
          <p14:tracePt t="74434" x="3767138" y="3676650"/>
          <p14:tracePt t="74458" x="3775075" y="3676650"/>
          <p14:tracePt t="74490" x="3789363" y="3676650"/>
          <p14:tracePt t="74505" x="3803650" y="3676650"/>
          <p14:tracePt t="74513" x="3816350" y="3676650"/>
          <p14:tracePt t="74529" x="3824288" y="3676650"/>
          <p14:tracePt t="74545" x="3838575" y="3676650"/>
          <p14:tracePt t="74553" x="3852863" y="3676650"/>
          <p14:tracePt t="74569" x="3859213" y="3676650"/>
          <p14:tracePt t="74586" x="3873500" y="3676650"/>
          <p14:tracePt t="74594" x="3887788" y="3676650"/>
          <p14:tracePt t="74609" x="3894138" y="3676650"/>
          <p14:tracePt t="74616" x="3908425" y="3676650"/>
          <p14:tracePt t="74632" x="3922713" y="3676650"/>
          <p14:tracePt t="74640" x="3930650" y="3676650"/>
          <p14:tracePt t="74655" x="3943350" y="3676650"/>
          <p14:tracePt t="74679" x="3957638" y="3676650"/>
          <p14:tracePt t="74728" x="3965575" y="3676650"/>
          <p14:tracePt t="74751" x="3965575" y="3683000"/>
          <p14:tracePt t="74774" x="3965575" y="3697288"/>
          <p14:tracePt t="74783" x="3965575" y="3711575"/>
          <p14:tracePt t="74791" x="3979863" y="3711575"/>
          <p14:tracePt t="74798" x="3979863" y="3732213"/>
          <p14:tracePt t="74806" x="3979863" y="3746500"/>
          <p14:tracePt t="74822" x="3979863" y="3752850"/>
          <p14:tracePt t="74830" x="3979863" y="3767138"/>
          <p14:tracePt t="74854" x="3979863" y="3781425"/>
          <p14:tracePt t="74886" x="3979863" y="3795713"/>
          <p14:tracePt t="75124" x="3979863" y="3781425"/>
          <p14:tracePt t="75132" x="3994150" y="3781425"/>
          <p14:tracePt t="75155" x="4006850" y="3767138"/>
          <p14:tracePt t="75171" x="4014788" y="3752850"/>
          <p14:tracePt t="75186" x="4029075" y="3752850"/>
          <p14:tracePt t="75194" x="4043363" y="3746500"/>
          <p14:tracePt t="75210" x="4049713" y="3732213"/>
          <p14:tracePt t="75226" x="4064000" y="3717925"/>
          <p14:tracePt t="75242" x="4078288" y="3711575"/>
          <p14:tracePt t="75258" x="4084638" y="3711575"/>
          <p14:tracePt t="75266" x="4084638" y="3697288"/>
          <p14:tracePt t="75289" x="4098925" y="3697288"/>
          <p14:tracePt t="75305" x="4098925" y="3683000"/>
          <p14:tracePt t="75313" x="4113213" y="3683000"/>
          <p14:tracePt t="75361" x="4113213" y="3676650"/>
          <p14:tracePt t="75369" x="4121150" y="3676650"/>
          <p14:tracePt t="75591" x="4113213" y="3676650"/>
          <p14:tracePt t="75606" x="4098925" y="3676650"/>
          <p14:tracePt t="75614" x="4084638" y="3676650"/>
          <p14:tracePt t="75622" x="4078288" y="3662363"/>
          <p14:tracePt t="75630" x="4049713" y="3648075"/>
          <p14:tracePt t="75638" x="4006850" y="3640138"/>
          <p14:tracePt t="75645" x="3965575" y="3625850"/>
          <p14:tracePt t="75654" x="3922713" y="3605213"/>
          <p14:tracePt t="75662" x="3873500" y="3576638"/>
          <p14:tracePt t="75669" x="3803650" y="3556000"/>
          <p14:tracePt t="75678" x="3732213" y="3527425"/>
          <p14:tracePt t="75686" x="3668713" y="3506788"/>
          <p14:tracePt t="75694" x="3648075" y="3492500"/>
          <p14:tracePt t="75702" x="3584575" y="3457575"/>
          <p14:tracePt t="75711" x="3541713" y="3449638"/>
          <p14:tracePt t="75719" x="3506788" y="3422650"/>
          <p14:tracePt t="75725" x="3478213" y="3408363"/>
          <p14:tracePt t="75733" x="3443288" y="3400425"/>
          <p14:tracePt t="75741" x="3422650" y="3386138"/>
          <p14:tracePt t="75749" x="3408363" y="3386138"/>
          <p14:tracePt t="75757" x="3394075" y="3371850"/>
          <p14:tracePt t="75764" x="3386138" y="3371850"/>
          <p14:tracePt t="75772" x="3371850" y="3371850"/>
          <p14:tracePt t="75781" x="3359150" y="3371850"/>
          <p14:tracePt t="75796" x="3351213" y="3371850"/>
          <p14:tracePt t="75804" x="3336925" y="3371850"/>
          <p14:tracePt t="75828" x="3322638" y="3371850"/>
          <p14:tracePt t="75851" x="3316288" y="3371850"/>
          <p14:tracePt t="75868" x="3302000" y="3371850"/>
          <p14:tracePt t="75877" x="3302000" y="3386138"/>
          <p14:tracePt t="75891" x="3287713" y="3386138"/>
          <p14:tracePt t="75907" x="3281363" y="3400425"/>
          <p14:tracePt t="75931" x="3267075" y="3400425"/>
          <p14:tracePt t="75939" x="3267075" y="3408363"/>
          <p14:tracePt t="75946" x="3252788" y="3408363"/>
          <p14:tracePt t="76002" x="3252788" y="3422650"/>
          <p14:tracePt t="76161" x="3267075" y="3422650"/>
          <p14:tracePt t="76208" x="3281363" y="3422650"/>
          <p14:tracePt t="76225" x="3287713" y="3422650"/>
          <p14:tracePt t="76232" x="3316288" y="3422650"/>
          <p14:tracePt t="76239" x="3351213" y="3449638"/>
          <p14:tracePt t="76248" x="3408363" y="3486150"/>
          <p14:tracePt t="76256" x="3478213" y="3527425"/>
          <p14:tracePt t="76263" x="3576638" y="3590925"/>
          <p14:tracePt t="76271" x="3668713" y="3662363"/>
          <p14:tracePt t="76279" x="3789363" y="3732213"/>
          <p14:tracePt t="76287" x="3922713" y="3816350"/>
          <p14:tracePt t="76295" x="4043363" y="3902075"/>
          <p14:tracePt t="76303" x="4148138" y="3971925"/>
          <p14:tracePt t="76311" x="4268788" y="4029075"/>
          <p14:tracePt t="76319" x="4303713" y="4057650"/>
          <p14:tracePt t="76327" x="4375150" y="4113213"/>
          <p14:tracePt t="76335" x="4459288" y="4162425"/>
          <p14:tracePt t="76344" x="4565650" y="4219575"/>
          <p14:tracePt t="76353" x="4635500" y="4268788"/>
          <p14:tracePt t="76360" x="4699000" y="4303713"/>
          <p14:tracePt t="76366" x="4719638" y="4318000"/>
          <p14:tracePt t="76374" x="4768850" y="4352925"/>
          <p14:tracePt t="76382" x="4805363" y="4367213"/>
          <p14:tracePt t="76390" x="4840288" y="4387850"/>
          <p14:tracePt t="76398" x="4860925" y="4402138"/>
          <p14:tracePt t="76406" x="4875213" y="4424363"/>
          <p14:tracePt t="76414" x="4875213" y="4438650"/>
          <p14:tracePt t="76421" x="4889500" y="4438650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BB4FE-5A72-7746-A8C6-2B83F5043E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cap="none" dirty="0">
                <a:solidFill>
                  <a:prstClr val="white"/>
                </a:solidFill>
                <a:ea typeface="+mn-ea"/>
                <a:cs typeface="+mn-cs"/>
              </a:rPr>
              <a:t>/</a:t>
            </a:r>
            <a:r>
              <a:rPr lang="en-US" cap="none" dirty="0" err="1">
                <a:solidFill>
                  <a:prstClr val="white"/>
                </a:solidFill>
                <a:ea typeface="+mn-ea"/>
                <a:cs typeface="+mn-cs"/>
              </a:rPr>
              <a:t>lost+found</a:t>
            </a:r>
            <a:r>
              <a:rPr lang="en-US" b="1" dirty="0"/>
              <a:t> — Recovered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10F487-C589-3145-A022-5CBA3A8DEB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9905998" cy="3541714"/>
          </a:xfrm>
        </p:spPr>
        <p:txBody>
          <a:bodyPr>
            <a:normAutofit/>
          </a:bodyPr>
          <a:lstStyle/>
          <a:p>
            <a:r>
              <a:rPr lang="en-US" dirty="0"/>
              <a:t>Each Linux file system has a </a:t>
            </a:r>
            <a:r>
              <a:rPr lang="en-US" dirty="0" err="1"/>
              <a:t>lost+found</a:t>
            </a:r>
            <a:r>
              <a:rPr lang="en-US" dirty="0"/>
              <a:t> directory. If the file system crashes, a file system check will be performed at next boot. Any corrupted files found will be placed in the </a:t>
            </a:r>
            <a:r>
              <a:rPr lang="en-US" dirty="0" err="1"/>
              <a:t>lost+found</a:t>
            </a:r>
            <a:r>
              <a:rPr lang="en-US" dirty="0"/>
              <a:t> directory, so you can attempt to recover as much data as possible.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48256A-002C-C04F-890A-44651336B7CE}"/>
              </a:ext>
            </a:extLst>
          </p:cNvPr>
          <p:cNvSpPr txBox="1"/>
          <p:nvPr/>
        </p:nvSpPr>
        <p:spPr>
          <a:xfrm>
            <a:off x="0" y="6488668"/>
            <a:ext cx="3250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Amirkabir Linux festival 2022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08F7AE5A-0DB1-F44D-8048-593A9814D49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064145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685"/>
    </mc:Choice>
    <mc:Fallback>
      <p:transition spd="slow" advTm="656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3" grpId="0" build="p"/>
    </p:bldLst>
  </p:timing>
  <p:extLst>
    <p:ext uri="{3A86A75C-4F4B-4683-9AE1-C65F6400EC91}">
      <p14:laserTraceLst xmlns:p14="http://schemas.microsoft.com/office/powerpoint/2010/main">
        <p14:tracePtLst>
          <p14:tracePt t="1666" x="4889500" y="4438650"/>
          <p14:tracePt t="1674" x="4840288" y="4438650"/>
          <p14:tracePt t="1682" x="4805363" y="4438650"/>
          <p14:tracePt t="1690" x="4768850" y="4410075"/>
          <p14:tracePt t="1698" x="4719638" y="4387850"/>
          <p14:tracePt t="1706" x="4656138" y="4367213"/>
          <p14:tracePt t="1714" x="4614863" y="4332288"/>
          <p14:tracePt t="1722" x="4502150" y="4248150"/>
          <p14:tracePt t="1730" x="4375150" y="4176713"/>
          <p14:tracePt t="1739" x="4133850" y="4006850"/>
          <p14:tracePt t="1747" x="3994150" y="3902075"/>
          <p14:tracePt t="1755" x="3908425" y="3838575"/>
          <p14:tracePt t="1763" x="3767138" y="3717925"/>
          <p14:tracePt t="1769" x="3613150" y="3605213"/>
          <p14:tracePt t="1777" x="3478213" y="3471863"/>
          <p14:tracePt t="1785" x="3371850" y="3365500"/>
          <p14:tracePt t="1793" x="3252788" y="3217863"/>
          <p14:tracePt t="1801" x="3160713" y="3105150"/>
          <p14:tracePt t="1809" x="3082925" y="2990850"/>
          <p14:tracePt t="1817" x="3005138" y="2886075"/>
          <p14:tracePt t="1825" x="2941638" y="2779713"/>
          <p14:tracePt t="1832" x="2871788" y="2660650"/>
          <p14:tracePt t="1840" x="2814638" y="2560638"/>
          <p14:tracePt t="1848" x="2765425" y="2455863"/>
          <p14:tracePt t="1856" x="2701925" y="2349500"/>
          <p14:tracePt t="1864" x="2660650" y="2265363"/>
          <p14:tracePt t="1872" x="2646363" y="2228850"/>
          <p14:tracePt t="1880" x="2597150" y="2144713"/>
          <p14:tracePt t="1889" x="2574925" y="2101850"/>
          <p14:tracePt t="1897" x="2546350" y="2052638"/>
          <p14:tracePt t="1904" x="2540000" y="1989138"/>
          <p14:tracePt t="1914" x="2511425" y="1968500"/>
          <p14:tracePt t="1921" x="2505075" y="1947863"/>
          <p14:tracePt t="1929" x="2490788" y="1919288"/>
          <p14:tracePt t="1935" x="2476500" y="1898650"/>
          <p14:tracePt t="1944" x="2470150" y="1884363"/>
          <p14:tracePt t="1951" x="2441575" y="1862138"/>
          <p14:tracePt t="1960" x="2419350" y="1847850"/>
          <p14:tracePt t="1968" x="2406650" y="1827213"/>
          <p14:tracePt t="1975" x="2398713" y="1812925"/>
          <p14:tracePt t="1983" x="2370138" y="1792288"/>
          <p14:tracePt t="1991" x="2335213" y="1792288"/>
          <p14:tracePt t="1999" x="2314575" y="1778000"/>
          <p14:tracePt t="2007" x="2286000" y="1763713"/>
          <p14:tracePt t="2014" x="2265363" y="1749425"/>
          <p14:tracePt t="2023" x="2193925" y="1728788"/>
          <p14:tracePt t="2031" x="2159000" y="1728788"/>
          <p14:tracePt t="2039" x="2109788" y="1708150"/>
          <p14:tracePt t="2047" x="2052638" y="1679575"/>
          <p14:tracePt t="2055" x="2025650" y="1671638"/>
          <p14:tracePt t="2063" x="1974850" y="1644650"/>
          <p14:tracePt t="2072" x="1933575" y="1608138"/>
          <p14:tracePt t="2080" x="1884363" y="1601788"/>
          <p14:tracePt t="2089" x="1847850" y="1573213"/>
          <p14:tracePt t="2094" x="1820863" y="1558925"/>
          <p14:tracePt t="2102" x="1798638" y="1552575"/>
          <p14:tracePt t="2110" x="1763713" y="1538288"/>
          <p14:tracePt t="2118" x="1743075" y="1524000"/>
          <p14:tracePt t="2126" x="1728788" y="1524000"/>
          <p14:tracePt t="2133" x="1708150" y="1524000"/>
          <p14:tracePt t="2142" x="1679575" y="1524000"/>
          <p14:tracePt t="2150" x="1665288" y="1524000"/>
          <p14:tracePt t="2157" x="1644650" y="1517650"/>
          <p14:tracePt t="2165" x="1630363" y="1517650"/>
          <p14:tracePt t="2173" x="1622425" y="1517650"/>
          <p14:tracePt t="2189" x="1608138" y="1517650"/>
          <p14:tracePt t="2197" x="1593850" y="1517650"/>
          <p14:tracePt t="2213" x="1587500" y="1517650"/>
          <p14:tracePt t="2913" x="1593850" y="1517650"/>
          <p14:tracePt t="2931" x="1608138" y="1517650"/>
          <p14:tracePt t="2955" x="1622425" y="1517650"/>
          <p14:tracePt t="2984" x="1630363" y="1517650"/>
          <p14:tracePt t="3040" x="1644650" y="1517650"/>
          <p14:tracePt t="3056" x="1644650" y="1524000"/>
          <p14:tracePt t="3063" x="1657350" y="1524000"/>
          <p14:tracePt t="3080" x="1657350" y="1538288"/>
          <p14:tracePt t="3095" x="1665288" y="1538288"/>
          <p14:tracePt t="3111" x="1665288" y="1552575"/>
          <p14:tracePt t="3119" x="1679575" y="1552575"/>
          <p14:tracePt t="3135" x="1679575" y="1558925"/>
          <p14:tracePt t="3143" x="1693863" y="1573213"/>
          <p14:tracePt t="3151" x="1708150" y="1622425"/>
          <p14:tracePt t="3159" x="1714500" y="1644650"/>
          <p14:tracePt t="3167" x="1743075" y="1693863"/>
          <p14:tracePt t="3175" x="1749425" y="1743075"/>
          <p14:tracePt t="3182" x="1763713" y="1798638"/>
          <p14:tracePt t="3191" x="1778000" y="1862138"/>
          <p14:tracePt t="3199" x="1784350" y="1947863"/>
          <p14:tracePt t="3206" x="1798638" y="2025650"/>
          <p14:tracePt t="3214" x="1812925" y="2138363"/>
          <p14:tracePt t="3222" x="1820863" y="2265363"/>
          <p14:tracePt t="3230" x="1835150" y="2505075"/>
          <p14:tracePt t="3239" x="1847850" y="2589213"/>
          <p14:tracePt t="3247" x="1870075" y="2794000"/>
          <p14:tracePt t="3255" x="1884363" y="2970213"/>
          <p14:tracePt t="3263" x="1884363" y="3175000"/>
          <p14:tracePt t="3271" x="1898650" y="3351213"/>
          <p14:tracePt t="3279" x="1905000" y="3492500"/>
          <p14:tracePt t="3285" x="1919288" y="3648075"/>
          <p14:tracePt t="3294" x="1919288" y="3683000"/>
          <p14:tracePt t="3301" x="1933575" y="3767138"/>
          <p14:tracePt t="3309" x="1933575" y="3838575"/>
          <p14:tracePt t="3317" x="1933575" y="3867150"/>
          <p14:tracePt t="3325" x="1933575" y="3887788"/>
          <p14:tracePt t="3333" x="1939925" y="3902075"/>
          <p14:tracePt t="3357" x="1939925" y="3908425"/>
          <p14:tracePt t="3721" x="1939925" y="3922713"/>
          <p14:tracePt t="3730" x="1968500" y="3957638"/>
          <p14:tracePt t="3739" x="2003425" y="4029075"/>
          <p14:tracePt t="3747" x="2052638" y="4106863"/>
          <p14:tracePt t="3755" x="2109788" y="4219575"/>
          <p14:tracePt t="3761" x="2165350" y="4332288"/>
          <p14:tracePt t="3769" x="2243138" y="4473575"/>
          <p14:tracePt t="3777" x="2320925" y="4606925"/>
          <p14:tracePt t="3784" x="2398713" y="4768850"/>
          <p14:tracePt t="3792" x="2476500" y="4924425"/>
          <p14:tracePt t="3800" x="2560638" y="5094288"/>
          <p14:tracePt t="3808" x="2660650" y="5284788"/>
          <p14:tracePt t="3816" x="2730500" y="5440363"/>
          <p14:tracePt t="3824" x="2800350" y="5608638"/>
          <p14:tracePt t="3832" x="2871788" y="5772150"/>
          <p14:tracePt t="3840" x="2921000" y="5891213"/>
          <p14:tracePt t="3848" x="2978150" y="6026150"/>
          <p14:tracePt t="3856" x="3013075" y="6116638"/>
          <p14:tracePt t="3864" x="3048000" y="6223000"/>
          <p14:tracePt t="3871" x="3097213" y="6335713"/>
          <p14:tracePt t="3880" x="3125788" y="6413500"/>
          <p14:tracePt t="3889" x="3132138" y="6456363"/>
          <p14:tracePt t="3897" x="3160713" y="6526213"/>
          <p14:tracePt t="3905" x="3168650" y="6597650"/>
          <p14:tracePt t="3913" x="3195638" y="6646863"/>
          <p14:tracePt t="3919" x="3203575" y="6681788"/>
          <p14:tracePt t="3927" x="3217863" y="6702425"/>
          <p14:tracePt t="3935" x="3217863" y="6724650"/>
          <p14:tracePt t="3943" x="3232150" y="6737350"/>
          <p14:tracePt t="3958" x="3232150" y="6751638"/>
          <p14:tracePt t="3974" x="3232150" y="6759575"/>
          <p14:tracePt t="4101" x="3232150" y="6751638"/>
          <p14:tracePt t="4109" x="3232150" y="6737350"/>
          <p14:tracePt t="4117" x="3232150" y="6716713"/>
          <p14:tracePt t="4125" x="3232150" y="6688138"/>
          <p14:tracePt t="4133" x="3232150" y="6646863"/>
          <p14:tracePt t="4141" x="3232150" y="6618288"/>
          <p14:tracePt t="4149" x="3238500" y="6534150"/>
          <p14:tracePt t="4157" x="3252788" y="6511925"/>
          <p14:tracePt t="4165" x="3267075" y="6462713"/>
          <p14:tracePt t="4172" x="3287713" y="6407150"/>
          <p14:tracePt t="4180" x="3316288" y="6370638"/>
          <p14:tracePt t="4189" x="3336925" y="6335713"/>
          <p14:tracePt t="4197" x="3359150" y="6300788"/>
          <p14:tracePt t="4205" x="3386138" y="6272213"/>
          <p14:tracePt t="4213" x="3408363" y="6257925"/>
          <p14:tracePt t="4222" x="3429000" y="6251575"/>
          <p14:tracePt t="4229" x="3457575" y="6237288"/>
          <p14:tracePt t="4236" x="3513138" y="6223000"/>
          <p14:tracePt t="4244" x="3541713" y="6223000"/>
          <p14:tracePt t="4252" x="3576638" y="6223000"/>
          <p14:tracePt t="4259" x="3598863" y="6223000"/>
          <p14:tracePt t="4268" x="3633788" y="6251575"/>
          <p14:tracePt t="4275" x="3668713" y="6307138"/>
          <p14:tracePt t="4284" x="3717925" y="6378575"/>
          <p14:tracePt t="4291" x="3752850" y="6477000"/>
          <p14:tracePt t="4299" x="3803650" y="6569075"/>
          <p14:tracePt t="4307" x="3838575" y="6681788"/>
          <p14:tracePt t="4315" x="3873500" y="6837363"/>
          <p14:tracePt t="4798" x="4014788" y="6751638"/>
          <p14:tracePt t="4806" x="4014788" y="6646863"/>
          <p14:tracePt t="4814" x="4029075" y="6534150"/>
          <p14:tracePt t="4822" x="4043363" y="6497638"/>
          <p14:tracePt t="4830" x="4064000" y="6413500"/>
          <p14:tracePt t="4838" x="4078288" y="6356350"/>
          <p14:tracePt t="4847" x="4084638" y="6300788"/>
          <p14:tracePt t="4855" x="4113213" y="6251575"/>
          <p14:tracePt t="4862" x="4113213" y="6216650"/>
          <p14:tracePt t="4869" x="4121150" y="6188075"/>
          <p14:tracePt t="4877" x="4121150" y="6165850"/>
          <p14:tracePt t="4885" x="4133850" y="6153150"/>
          <p14:tracePt t="4893" x="4133850" y="6145213"/>
          <p14:tracePt t="4901" x="4133850" y="6130925"/>
          <p14:tracePt t="4932" x="4133850" y="6116638"/>
          <p14:tracePt t="4941" x="4148138" y="6116638"/>
          <p14:tracePt t="5020" x="4148138" y="6110288"/>
          <p14:tracePt t="5035" x="4148138" y="6096000"/>
          <p14:tracePt t="5051" x="4148138" y="6067425"/>
          <p14:tracePt t="5059" x="4148138" y="6061075"/>
          <p14:tracePt t="5067" x="4162425" y="6032500"/>
          <p14:tracePt t="5075" x="4162425" y="5997575"/>
          <p14:tracePt t="5083" x="4162425" y="5954713"/>
          <p14:tracePt t="5091" x="4162425" y="5891213"/>
          <p14:tracePt t="5099" x="4162425" y="5870575"/>
          <p14:tracePt t="5107" x="4162425" y="5807075"/>
          <p14:tracePt t="5115" x="4162425" y="5721350"/>
          <p14:tracePt t="5122" x="4162425" y="5665788"/>
          <p14:tracePt t="5130" x="4162425" y="5608638"/>
          <p14:tracePt t="5138" x="4162425" y="5545138"/>
          <p14:tracePt t="5147" x="4162425" y="5475288"/>
          <p14:tracePt t="5155" x="4162425" y="5391150"/>
          <p14:tracePt t="5163" x="4162425" y="5305425"/>
          <p14:tracePt t="5171" x="4162425" y="5235575"/>
          <p14:tracePt t="5180" x="4148138" y="5149850"/>
          <p14:tracePt t="5186" x="4148138" y="5080000"/>
          <p14:tracePt t="5194" x="4133850" y="4995863"/>
          <p14:tracePt t="5202" x="4121150" y="4910138"/>
          <p14:tracePt t="5210" x="4098925" y="4854575"/>
          <p14:tracePt t="5217" x="4098925" y="4819650"/>
          <p14:tracePt t="5225" x="4084638" y="4756150"/>
          <p14:tracePt t="5233" x="4064000" y="4684713"/>
          <p14:tracePt t="5241" x="4049713" y="4629150"/>
          <p14:tracePt t="5249" x="4043363" y="4565650"/>
          <p14:tracePt t="5257" x="4029075" y="4529138"/>
          <p14:tracePt t="5265" x="4006850" y="4487863"/>
          <p14:tracePt t="5273" x="3979863" y="4451350"/>
          <p14:tracePt t="5281" x="3957638" y="4402138"/>
          <p14:tracePt t="5289" x="3908425" y="4352925"/>
          <p14:tracePt t="5297" x="3873500" y="4318000"/>
          <p14:tracePt t="5305" x="3816350" y="4283075"/>
          <p14:tracePt t="5313" x="3740150" y="4233863"/>
          <p14:tracePt t="5322" x="3668713" y="4211638"/>
          <p14:tracePt t="5330" x="3562350" y="4162425"/>
          <p14:tracePt t="5338" x="3471863" y="4127500"/>
          <p14:tracePt t="5346" x="3359150" y="4106863"/>
          <p14:tracePt t="5355" x="3252788" y="4078288"/>
          <p14:tracePt t="5360" x="3132138" y="4057650"/>
          <p14:tracePt t="5368" x="3005138" y="4029075"/>
          <p14:tracePt t="5376" x="2871788" y="4021138"/>
          <p14:tracePt t="5384" x="2751138" y="3986213"/>
          <p14:tracePt t="5392" x="2624138" y="3971925"/>
          <p14:tracePt t="5400" x="2490788" y="3971925"/>
          <p14:tracePt t="5408" x="2398713" y="3957638"/>
          <p14:tracePt t="5416" x="2314575" y="3957638"/>
          <p14:tracePt t="5424" x="2265363" y="3957638"/>
          <p14:tracePt t="5432" x="2201863" y="3957638"/>
          <p14:tracePt t="5440" x="2130425" y="3957638"/>
          <p14:tracePt t="5448" x="2089150" y="3957638"/>
          <p14:tracePt t="5455" x="2038350" y="3951288"/>
          <p14:tracePt t="5463" x="2003425" y="3937000"/>
          <p14:tracePt t="5472" x="1968500" y="3937000"/>
          <p14:tracePt t="5480" x="1954213" y="3937000"/>
          <p14:tracePt t="5488" x="1933575" y="3922713"/>
          <p14:tracePt t="5497" x="1919288" y="3922713"/>
          <p14:tracePt t="5505" x="1905000" y="3908425"/>
          <p14:tracePt t="5511" x="1898650" y="3908425"/>
          <p14:tracePt t="5518" x="1884363" y="3908425"/>
          <p14:tracePt t="5526" x="1862138" y="3908425"/>
          <p14:tracePt t="5931" x="1847850" y="3908425"/>
          <p14:tracePt t="5939" x="1812925" y="3908425"/>
          <p14:tracePt t="5947" x="1784350" y="3908425"/>
          <p14:tracePt t="5956" x="1749425" y="3908425"/>
          <p14:tracePt t="5963" x="1714500" y="3908425"/>
          <p14:tracePt t="5971" x="1693863" y="3908425"/>
          <p14:tracePt t="5980" x="1644650" y="3908425"/>
          <p14:tracePt t="5986" x="1608138" y="3908425"/>
          <p14:tracePt t="5994" x="1587500" y="3908425"/>
          <p14:tracePt t="6001" x="1558925" y="3908425"/>
          <p14:tracePt t="6009" x="1538288" y="3908425"/>
          <p14:tracePt t="6017" x="1503363" y="3908425"/>
          <p14:tracePt t="6025" x="1466850" y="3908425"/>
          <p14:tracePt t="6033" x="1439863" y="3922713"/>
          <p14:tracePt t="6041" x="1403350" y="3922713"/>
          <p14:tracePt t="6049" x="1368425" y="3937000"/>
          <p14:tracePt t="6057" x="1333500" y="3937000"/>
          <p14:tracePt t="6065" x="1284288" y="3951288"/>
          <p14:tracePt t="6073" x="1249363" y="3951288"/>
          <p14:tracePt t="6081" x="1212850" y="3957638"/>
          <p14:tracePt t="6089" x="1177925" y="3957638"/>
          <p14:tracePt t="6097" x="1157288" y="3957638"/>
          <p14:tracePt t="6105" x="1128713" y="3957638"/>
          <p14:tracePt t="6113" x="1093788" y="3957638"/>
          <p14:tracePt t="6121" x="1085850" y="3971925"/>
          <p14:tracePt t="6130" x="1058863" y="3971925"/>
          <p14:tracePt t="6138" x="1036638" y="3971925"/>
          <p14:tracePt t="6144" x="1022350" y="3971925"/>
          <p14:tracePt t="6152" x="1016000" y="3971925"/>
          <p14:tracePt t="6168" x="1001713" y="3971925"/>
          <p14:tracePt t="6176" x="987425" y="3971925"/>
          <p14:tracePt t="6184" x="981075" y="3971925"/>
          <p14:tracePt t="6199" x="966788" y="3971925"/>
          <p14:tracePt t="6207" x="952500" y="3971925"/>
          <p14:tracePt t="6215" x="938213" y="3971925"/>
          <p14:tracePt t="6223" x="938213" y="3957638"/>
          <p14:tracePt t="6231" x="931863" y="3957638"/>
          <p14:tracePt t="6239" x="917575" y="3951288"/>
          <p14:tracePt t="6247" x="917575" y="3937000"/>
          <p14:tracePt t="6255" x="903288" y="3922713"/>
          <p14:tracePt t="6270" x="895350" y="3902075"/>
          <p14:tracePt t="6280" x="895350" y="3887788"/>
          <p14:tracePt t="6288" x="895350" y="3867150"/>
          <p14:tracePt t="6296" x="895350" y="3852863"/>
          <p14:tracePt t="6304" x="895350" y="3830638"/>
          <p14:tracePt t="6310" x="895350" y="3803650"/>
          <p14:tracePt t="6318" x="895350" y="3767138"/>
          <p14:tracePt t="6326" x="895350" y="3732213"/>
          <p14:tracePt t="6334" x="895350" y="3697288"/>
          <p14:tracePt t="6342" x="895350" y="3662363"/>
          <p14:tracePt t="6350" x="895350" y="3625850"/>
          <p14:tracePt t="6357" x="895350" y="3590925"/>
          <p14:tracePt t="6365" x="895350" y="3562350"/>
          <p14:tracePt t="6374" x="895350" y="3527425"/>
          <p14:tracePt t="6381" x="895350" y="3506788"/>
          <p14:tracePt t="6389" x="895350" y="3492500"/>
          <p14:tracePt t="6398" x="895350" y="3486150"/>
          <p14:tracePt t="6405" x="895350" y="3471863"/>
          <p14:tracePt t="6429" x="895350" y="3457575"/>
          <p14:tracePt t="6572" x="895350" y="3449638"/>
          <p14:tracePt t="6581" x="895350" y="3435350"/>
          <p14:tracePt t="6588" x="895350" y="3400425"/>
          <p14:tracePt t="6596" x="895350" y="3365500"/>
          <p14:tracePt t="6605" x="895350" y="3336925"/>
          <p14:tracePt t="6613" x="903288" y="3267075"/>
          <p14:tracePt t="6621" x="917575" y="3244850"/>
          <p14:tracePt t="6627" x="917575" y="3209925"/>
          <p14:tracePt t="6635" x="931863" y="3160713"/>
          <p14:tracePt t="6643" x="938213" y="3111500"/>
          <p14:tracePt t="6651" x="952500" y="3062288"/>
          <p14:tracePt t="6659" x="966788" y="3027363"/>
          <p14:tracePt t="6667" x="966788" y="3005138"/>
          <p14:tracePt t="6675" x="981075" y="2984500"/>
          <p14:tracePt t="6683" x="981075" y="2949575"/>
          <p14:tracePt t="6690" x="987425" y="2921000"/>
          <p14:tracePt t="6699" x="1001713" y="2900363"/>
          <p14:tracePt t="6707" x="1016000" y="2871788"/>
          <p14:tracePt t="6714" x="1022350" y="2851150"/>
          <p14:tracePt t="6722" x="1036638" y="2814638"/>
          <p14:tracePt t="6730" x="1050925" y="2779713"/>
          <p14:tracePt t="6738" x="1073150" y="2744788"/>
          <p14:tracePt t="6746" x="1085850" y="2716213"/>
          <p14:tracePt t="6755" x="1108075" y="2681288"/>
          <p14:tracePt t="6763" x="1122363" y="2646363"/>
          <p14:tracePt t="6771" x="1128713" y="2609850"/>
          <p14:tracePt t="6779" x="1143000" y="2574925"/>
          <p14:tracePt t="6785" x="1157288" y="2554288"/>
          <p14:tracePt t="6793" x="1177925" y="2519363"/>
          <p14:tracePt t="6801" x="1192213" y="2490788"/>
          <p14:tracePt t="6809" x="1206500" y="2455863"/>
          <p14:tracePt t="6817" x="1227138" y="2406650"/>
          <p14:tracePt t="6825" x="1249363" y="2349500"/>
          <p14:tracePt t="6833" x="1284288" y="2300288"/>
          <p14:tracePt t="6841" x="1312863" y="2251075"/>
          <p14:tracePt t="6849" x="1347788" y="2208213"/>
          <p14:tracePt t="6857" x="1362075" y="2179638"/>
          <p14:tracePt t="6865" x="1397000" y="2124075"/>
          <p14:tracePt t="6873" x="1417638" y="2089150"/>
          <p14:tracePt t="6881" x="1454150" y="2060575"/>
          <p14:tracePt t="6889" x="1466850" y="2025650"/>
          <p14:tracePt t="6897" x="1489075" y="2003425"/>
          <p14:tracePt t="6905" x="1503363" y="1982788"/>
          <p14:tracePt t="6913" x="1517650" y="1954213"/>
          <p14:tracePt t="6922" x="1524000" y="1947863"/>
          <p14:tracePt t="6930" x="1524000" y="1933575"/>
          <p14:tracePt t="6938" x="1538288" y="1919288"/>
          <p14:tracePt t="6952" x="1552575" y="1898650"/>
          <p14:tracePt t="6968" x="1558925" y="1884363"/>
          <p14:tracePt t="6976" x="1573213" y="1862138"/>
          <p14:tracePt t="6992" x="1587500" y="1847850"/>
          <p14:tracePt t="7000" x="1593850" y="1835150"/>
          <p14:tracePt t="7008" x="1593850" y="1827213"/>
          <p14:tracePt t="7016" x="1593850" y="1812925"/>
          <p14:tracePt t="7023" x="1608138" y="1812925"/>
          <p14:tracePt t="7031" x="1608138" y="1798638"/>
          <p14:tracePt t="7063" x="1622425" y="1798638"/>
          <p14:tracePt t="7072" x="1622425" y="1792288"/>
          <p14:tracePt t="7150" x="1622425" y="1778000"/>
          <p14:tracePt t="7190" x="1622425" y="1763713"/>
          <p14:tracePt t="7222" x="1622425" y="1749425"/>
          <p14:tracePt t="7230" x="1608138" y="1743075"/>
          <p14:tracePt t="7239" x="1593850" y="1728788"/>
          <p14:tracePt t="7247" x="1593850" y="1714500"/>
          <p14:tracePt t="7255" x="1587500" y="1708150"/>
          <p14:tracePt t="7263" x="1558925" y="1679575"/>
          <p14:tracePt t="7269" x="1552575" y="1671638"/>
          <p14:tracePt t="7277" x="1538288" y="1644650"/>
          <p14:tracePt t="7285" x="1524000" y="1636713"/>
          <p14:tracePt t="7293" x="1517650" y="1622425"/>
          <p14:tracePt t="7300" x="1503363" y="1622425"/>
          <p14:tracePt t="7308" x="1503363" y="1608138"/>
          <p14:tracePt t="7316" x="1489075" y="1608138"/>
          <p14:tracePt t="7340" x="1474788" y="1601788"/>
          <p14:tracePt t="7807" x="1489075" y="1601788"/>
          <p14:tracePt t="7815" x="1517650" y="1601788"/>
          <p14:tracePt t="7823" x="1538288" y="1601788"/>
          <p14:tracePt t="7831" x="1573213" y="1601788"/>
          <p14:tracePt t="7839" x="1608138" y="1601788"/>
          <p14:tracePt t="7847" x="1644650" y="1601788"/>
          <p14:tracePt t="7855" x="1679575" y="1601788"/>
          <p14:tracePt t="7863" x="1708150" y="1601788"/>
          <p14:tracePt t="7872" x="1743075" y="1601788"/>
          <p14:tracePt t="7880" x="1778000" y="1601788"/>
          <p14:tracePt t="7888" x="1812925" y="1601788"/>
          <p14:tracePt t="7894" x="1835150" y="1601788"/>
          <p14:tracePt t="7902" x="1862138" y="1601788"/>
          <p14:tracePt t="7910" x="1884363" y="1601788"/>
          <p14:tracePt t="7918" x="1905000" y="1601788"/>
          <p14:tracePt t="7926" x="1933575" y="1601788"/>
          <p14:tracePt t="7934" x="1954213" y="1601788"/>
          <p14:tracePt t="7942" x="1974850" y="1601788"/>
          <p14:tracePt t="7949" x="2003425" y="1601788"/>
          <p14:tracePt t="7958" x="2011363" y="1601788"/>
          <p14:tracePt t="7965" x="2025650" y="1601788"/>
          <p14:tracePt t="7973" x="2052638" y="1601788"/>
          <p14:tracePt t="7981" x="2060575" y="1601788"/>
          <p14:tracePt t="7989" x="2074863" y="1608138"/>
          <p14:tracePt t="8005" x="2089150" y="1608138"/>
          <p14:tracePt t="8029" x="2095500" y="1608138"/>
          <p14:tracePt t="8053" x="2109788" y="1608138"/>
          <p14:tracePt t="8267" x="2124075" y="1608138"/>
          <p14:tracePt t="8274" x="2130425" y="1608138"/>
          <p14:tracePt t="8282" x="2144713" y="1608138"/>
          <p14:tracePt t="8290" x="2165350" y="1622425"/>
          <p14:tracePt t="8298" x="2193925" y="1636713"/>
          <p14:tracePt t="8306" x="2228850" y="1636713"/>
          <p14:tracePt t="8314" x="2279650" y="1644650"/>
          <p14:tracePt t="8322" x="2314575" y="1644650"/>
          <p14:tracePt t="8330" x="2398713" y="1657350"/>
          <p14:tracePt t="8338" x="2441575" y="1671638"/>
          <p14:tracePt t="8346" x="2476500" y="1671638"/>
          <p14:tracePt t="8355" x="2589213" y="1679575"/>
          <p14:tracePt t="8363" x="2660650" y="1679575"/>
          <p14:tracePt t="8369" x="2716213" y="1679575"/>
          <p14:tracePt t="8377" x="2765425" y="1679575"/>
          <p14:tracePt t="8385" x="2836863" y="1679575"/>
          <p14:tracePt t="8393" x="2871788" y="1679575"/>
          <p14:tracePt t="8401" x="2935288" y="1679575"/>
          <p14:tracePt t="8409" x="2978150" y="1679575"/>
          <p14:tracePt t="8417" x="3027363" y="1679575"/>
          <p14:tracePt t="8425" x="3048000" y="1679575"/>
          <p14:tracePt t="8432" x="3082925" y="1679575"/>
          <p14:tracePt t="8441" x="3111500" y="1679575"/>
          <p14:tracePt t="8449" x="3125788" y="1679575"/>
          <p14:tracePt t="8456" x="3132138" y="1679575"/>
          <p14:tracePt t="8472" x="3146425" y="1679575"/>
          <p14:tracePt t="8488" x="3146425" y="1693863"/>
          <p14:tracePt t="11715" x="3160713" y="1693863"/>
          <p14:tracePt t="11722" x="3181350" y="1693863"/>
          <p14:tracePt t="11732" x="3252788" y="1679575"/>
          <p14:tracePt t="11740" x="3302000" y="1671638"/>
          <p14:tracePt t="11747" x="3351213" y="1657350"/>
          <p14:tracePt t="11755" x="3422650" y="1644650"/>
          <p14:tracePt t="11763" x="3457575" y="1644650"/>
          <p14:tracePt t="11771" x="3562350" y="1622425"/>
          <p14:tracePt t="11780" x="3613150" y="1608138"/>
          <p14:tracePt t="11785" x="3683000" y="1601788"/>
          <p14:tracePt t="11793" x="3717925" y="1601788"/>
          <p14:tracePt t="11801" x="3824288" y="1573213"/>
          <p14:tracePt t="11809" x="3887788" y="1573213"/>
          <p14:tracePt t="11817" x="3957638" y="1573213"/>
          <p14:tracePt t="11825" x="4029075" y="1573213"/>
          <p14:tracePt t="11833" x="4113213" y="1573213"/>
          <p14:tracePt t="11841" x="4170363" y="1573213"/>
          <p14:tracePt t="11849" x="4254500" y="1573213"/>
          <p14:tracePt t="11857" x="4303713" y="1573213"/>
          <p14:tracePt t="11864" x="4424363" y="1573213"/>
          <p14:tracePt t="11872" x="4445000" y="1573213"/>
          <p14:tracePt t="11880" x="4514850" y="1573213"/>
          <p14:tracePt t="11888" x="4565650" y="1573213"/>
          <p14:tracePt t="11897" x="4621213" y="1587500"/>
          <p14:tracePt t="11905" x="4656138" y="1601788"/>
          <p14:tracePt t="11913" x="4684713" y="1608138"/>
          <p14:tracePt t="11921" x="4705350" y="1608138"/>
          <p14:tracePt t="11930" x="4733925" y="1622425"/>
          <p14:tracePt t="11938" x="4741863" y="1636713"/>
          <p14:tracePt t="11944" x="4756150" y="1636713"/>
          <p14:tracePt t="11960" x="4768850" y="1644650"/>
          <p14:tracePt t="12427" x="4811713" y="1644650"/>
          <p14:tracePt t="12435" x="4889500" y="1644650"/>
          <p14:tracePt t="12443" x="4995863" y="1644650"/>
          <p14:tracePt t="12451" x="5086350" y="1636713"/>
          <p14:tracePt t="12459" x="5221288" y="1622425"/>
          <p14:tracePt t="12467" x="5348288" y="1608138"/>
          <p14:tracePt t="12474" x="5467350" y="1608138"/>
          <p14:tracePt t="12482" x="5622925" y="1587500"/>
          <p14:tracePt t="12490" x="5772150" y="1573213"/>
          <p14:tracePt t="12498" x="5899150" y="1558925"/>
          <p14:tracePt t="12506" x="6053138" y="1538288"/>
          <p14:tracePt t="12514" x="6173788" y="1524000"/>
          <p14:tracePt t="12522" x="6280150" y="1517650"/>
          <p14:tracePt t="12530" x="6384925" y="1503363"/>
          <p14:tracePt t="12538" x="6497638" y="1489075"/>
          <p14:tracePt t="12547" x="6575425" y="1489075"/>
          <p14:tracePt t="12555" x="6638925" y="1489075"/>
          <p14:tracePt t="12563" x="6673850" y="1489075"/>
          <p14:tracePt t="12571" x="6808788" y="1489075"/>
          <p14:tracePt t="12577" x="6886575" y="1489075"/>
          <p14:tracePt t="12585" x="6915150" y="1489075"/>
          <p14:tracePt t="12593" x="6985000" y="1489075"/>
          <p14:tracePt t="12601" x="7054850" y="1489075"/>
          <p14:tracePt t="12609" x="7112000" y="1489075"/>
          <p14:tracePt t="12617" x="7175500" y="1489075"/>
          <p14:tracePt t="12625" x="7224713" y="1489075"/>
          <p14:tracePt t="12633" x="7267575" y="1489075"/>
          <p14:tracePt t="12641" x="7316788" y="1489075"/>
          <p14:tracePt t="12649" x="7366000" y="1489075"/>
          <p14:tracePt t="12656" x="7386638" y="1489075"/>
          <p14:tracePt t="12664" x="7400925" y="1489075"/>
          <p14:tracePt t="12672" x="7423150" y="1489075"/>
          <p14:tracePt t="12688" x="7435850" y="1489075"/>
          <p14:tracePt t="12704" x="7450138" y="1489075"/>
          <p14:tracePt t="12776" x="7435850" y="1489075"/>
          <p14:tracePt t="12783" x="7423150" y="1489075"/>
          <p14:tracePt t="12791" x="7400925" y="1503363"/>
          <p14:tracePt t="12799" x="7380288" y="1517650"/>
          <p14:tracePt t="12807" x="7302500" y="1538288"/>
          <p14:tracePt t="12815" x="7259638" y="1552575"/>
          <p14:tracePt t="12823" x="7196138" y="1558925"/>
          <p14:tracePt t="12831" x="7112000" y="1573213"/>
          <p14:tracePt t="12839" x="7054850" y="1587500"/>
          <p14:tracePt t="12846" x="6950075" y="1601788"/>
          <p14:tracePt t="12854" x="6864350" y="1601788"/>
          <p14:tracePt t="12862" x="6759575" y="1601788"/>
          <p14:tracePt t="12870" x="6624638" y="1622425"/>
          <p14:tracePt t="12879" x="6483350" y="1622425"/>
          <p14:tracePt t="12888" x="6188075" y="1636713"/>
          <p14:tracePt t="12894" x="6089650" y="1636713"/>
          <p14:tracePt t="12902" x="5884863" y="1644650"/>
          <p14:tracePt t="12910" x="5686425" y="1644650"/>
          <p14:tracePt t="12918" x="5503863" y="1671638"/>
          <p14:tracePt t="12927" x="5305425" y="1671638"/>
          <p14:tracePt t="12934" x="5122863" y="1671638"/>
          <p14:tracePt t="12942" x="4946650" y="1679575"/>
          <p14:tracePt t="12950" x="4805363" y="1679575"/>
          <p14:tracePt t="12957" x="4756150" y="1679575"/>
          <p14:tracePt t="12965" x="4649788" y="1679575"/>
          <p14:tracePt t="12973" x="4565650" y="1693863"/>
          <p14:tracePt t="12981" x="4494213" y="1693863"/>
          <p14:tracePt t="12989" x="4459288" y="1693863"/>
          <p14:tracePt t="12997" x="4424363" y="1693863"/>
          <p14:tracePt t="13005" x="4395788" y="1693863"/>
          <p14:tracePt t="13013" x="4387850" y="1708150"/>
          <p14:tracePt t="13021" x="4375150" y="1708150"/>
          <p14:tracePt t="14162" x="4395788" y="1708150"/>
          <p14:tracePt t="14172" x="4424363" y="1708150"/>
          <p14:tracePt t="14177" x="4459288" y="1708150"/>
          <p14:tracePt t="14185" x="4494213" y="1708150"/>
          <p14:tracePt t="14193" x="4543425" y="1714500"/>
          <p14:tracePt t="14201" x="4578350" y="1714500"/>
          <p14:tracePt t="14209" x="4614863" y="1728788"/>
          <p14:tracePt t="14217" x="4635500" y="1728788"/>
          <p14:tracePt t="14224" x="4656138" y="1743075"/>
          <p14:tracePt t="14233" x="4699000" y="1743075"/>
          <p14:tracePt t="14240" x="4719638" y="1749425"/>
          <p14:tracePt t="14248" x="4733925" y="1749425"/>
          <p14:tracePt t="14256" x="4741863" y="1749425"/>
          <p14:tracePt t="14264" x="4756150" y="1749425"/>
          <p14:tracePt t="14272" x="4768850" y="1749425"/>
          <p14:tracePt t="14280" x="4776788" y="1749425"/>
          <p14:tracePt t="14288" x="4776788" y="1763713"/>
          <p14:tracePt t="14304" x="4791075" y="1763713"/>
          <p14:tracePt t="15129" x="4776788" y="1763713"/>
          <p14:tracePt t="15136" x="4741863" y="1763713"/>
          <p14:tracePt t="15144" x="4719638" y="1778000"/>
          <p14:tracePt t="15151" x="4684713" y="1778000"/>
          <p14:tracePt t="15159" x="4649788" y="1792288"/>
          <p14:tracePt t="15167" x="4614863" y="1798638"/>
          <p14:tracePt t="15175" x="4578350" y="1798638"/>
          <p14:tracePt t="15183" x="4529138" y="1798638"/>
          <p14:tracePt t="15191" x="4445000" y="1798638"/>
          <p14:tracePt t="15199" x="4424363" y="1798638"/>
          <p14:tracePt t="15207" x="4375150" y="1798638"/>
          <p14:tracePt t="15214" x="4311650" y="1798638"/>
          <p14:tracePt t="15222" x="4275138" y="1798638"/>
          <p14:tracePt t="15231" x="4240213" y="1798638"/>
          <p14:tracePt t="15238" x="4205288" y="1798638"/>
          <p14:tracePt t="15246" x="4170363" y="1798638"/>
          <p14:tracePt t="15255" x="4148138" y="1798638"/>
          <p14:tracePt t="15263" x="4113213" y="1798638"/>
          <p14:tracePt t="15271" x="4098925" y="1798638"/>
          <p14:tracePt t="15280" x="4084638" y="1798638"/>
          <p14:tracePt t="15294" x="4078288" y="1798638"/>
          <p14:tracePt t="15302" x="4064000" y="1798638"/>
          <p14:tracePt t="15840" x="4078288" y="1798638"/>
          <p14:tracePt t="15857" x="4084638" y="1798638"/>
          <p14:tracePt t="15872" x="4098925" y="1798638"/>
          <p14:tracePt t="15880" x="4121150" y="1798638"/>
          <p14:tracePt t="15889" x="4133850" y="1798638"/>
          <p14:tracePt t="15897" x="4148138" y="1798638"/>
          <p14:tracePt t="15904" x="4170363" y="1798638"/>
          <p14:tracePt t="15913" x="4197350" y="1798638"/>
          <p14:tracePt t="15921" x="4205288" y="1798638"/>
          <p14:tracePt t="15927" x="4233863" y="1798638"/>
          <p14:tracePt t="15935" x="4254500" y="1798638"/>
          <p14:tracePt t="15943" x="4275138" y="1798638"/>
          <p14:tracePt t="15951" x="4289425" y="1798638"/>
          <p14:tracePt t="15959" x="4324350" y="1798638"/>
          <p14:tracePt t="15967" x="4352925" y="1798638"/>
          <p14:tracePt t="15975" x="4375150" y="1792288"/>
          <p14:tracePt t="15983" x="4395788" y="1792288"/>
          <p14:tracePt t="15990" x="4430713" y="1778000"/>
          <p14:tracePt t="15998" x="4459288" y="1778000"/>
          <p14:tracePt t="16006" x="4494213" y="1763713"/>
          <p14:tracePt t="16014" x="4514850" y="1749425"/>
          <p14:tracePt t="16022" x="4543425" y="1749425"/>
          <p14:tracePt t="16030" x="4578350" y="1743075"/>
          <p14:tracePt t="16038" x="4600575" y="1714500"/>
          <p14:tracePt t="16046" x="4621213" y="1714500"/>
          <p14:tracePt t="16055" x="4649788" y="1708150"/>
          <p14:tracePt t="16063" x="4656138" y="1693863"/>
          <p14:tracePt t="16071" x="4684713" y="1679575"/>
          <p14:tracePt t="16079" x="4705350" y="1671638"/>
          <p14:tracePt t="16086" x="4719638" y="1671638"/>
          <p14:tracePt t="16094" x="4733925" y="1657350"/>
          <p14:tracePt t="16101" x="4741863" y="1644650"/>
          <p14:tracePt t="16117" x="4768850" y="1644650"/>
          <p14:tracePt t="16125" x="4776788" y="1636713"/>
          <p14:tracePt t="16664" x="4768850" y="1636713"/>
          <p14:tracePt t="16672" x="4741863" y="1636713"/>
          <p14:tracePt t="16681" x="4719638" y="1636713"/>
          <p14:tracePt t="16689" x="4699000" y="1636713"/>
          <p14:tracePt t="16696" x="4656138" y="1636713"/>
          <p14:tracePt t="16705" x="4621213" y="1636713"/>
          <p14:tracePt t="16713" x="4586288" y="1636713"/>
          <p14:tracePt t="16721" x="4551363" y="1644650"/>
          <p14:tracePt t="16727" x="4514850" y="1644650"/>
          <p14:tracePt t="16735" x="4479925" y="1657350"/>
          <p14:tracePt t="16743" x="4445000" y="1671638"/>
          <p14:tracePt t="16751" x="4387850" y="1671638"/>
          <p14:tracePt t="16759" x="4352925" y="1679575"/>
          <p14:tracePt t="16767" x="4311650" y="1693863"/>
          <p14:tracePt t="16774" x="4275138" y="1708150"/>
          <p14:tracePt t="16783" x="4240213" y="1714500"/>
          <p14:tracePt t="16790" x="4205288" y="1728788"/>
          <p14:tracePt t="16798" x="4162425" y="1728788"/>
          <p14:tracePt t="16807" x="4133850" y="1743075"/>
          <p14:tracePt t="16814" x="4113213" y="1749425"/>
          <p14:tracePt t="16822" x="4084638" y="1749425"/>
          <p14:tracePt t="16830" x="4064000" y="1763713"/>
          <p14:tracePt t="16838" x="4049713" y="1763713"/>
          <p14:tracePt t="16846" x="4043363" y="1778000"/>
          <p14:tracePt t="16855" x="4029075" y="1778000"/>
          <p14:tracePt t="16863" x="4014788" y="1792288"/>
          <p14:tracePt t="16871" x="4006850" y="1792288"/>
          <p14:tracePt t="16886" x="3994150" y="1798638"/>
          <p14:tracePt t="16901" x="3979863" y="1798638"/>
          <p14:tracePt t="16909" x="3965575" y="1812925"/>
          <p14:tracePt t="16925" x="3957638" y="1812925"/>
          <p14:tracePt t="16941" x="3943350" y="1827213"/>
          <p14:tracePt t="16949" x="3930650" y="1827213"/>
          <p14:tracePt t="16957" x="3930650" y="1835150"/>
          <p14:tracePt t="16965" x="3922713" y="1835150"/>
          <p14:tracePt t="16980" x="3908425" y="1835150"/>
          <p14:tracePt t="16988" x="3894138" y="1847850"/>
          <p14:tracePt t="17004" x="3873500" y="1847850"/>
          <p14:tracePt t="17013" x="3873500" y="1862138"/>
          <p14:tracePt t="17022" x="3852863" y="1862138"/>
          <p14:tracePt t="17030" x="3824288" y="1862138"/>
          <p14:tracePt t="17038" x="3816350" y="1870075"/>
          <p14:tracePt t="17044" x="3775075" y="1870075"/>
          <p14:tracePt t="17052" x="3752850" y="1884363"/>
          <p14:tracePt t="17060" x="3732213" y="1884363"/>
          <p14:tracePt t="17067" x="3703638" y="1884363"/>
          <p14:tracePt t="17075" x="3683000" y="1884363"/>
          <p14:tracePt t="17083" x="3625850" y="1884363"/>
          <p14:tracePt t="17091" x="3562350" y="1884363"/>
          <p14:tracePt t="17099" x="3492500" y="1884363"/>
          <p14:tracePt t="17107" x="3386138" y="1884363"/>
          <p14:tracePt t="17115" x="3267075" y="1870075"/>
          <p14:tracePt t="17123" x="3132138" y="1835150"/>
          <p14:tracePt t="17131" x="3076575" y="1827213"/>
          <p14:tracePt t="17139" x="3013075" y="1792288"/>
          <p14:tracePt t="17147" x="2906713" y="1749425"/>
          <p14:tracePt t="17155" x="2822575" y="1714500"/>
          <p14:tracePt t="17163" x="2765425" y="1693863"/>
          <p14:tracePt t="17171" x="2701925" y="1644650"/>
          <p14:tracePt t="17180" x="2667000" y="1622425"/>
          <p14:tracePt t="17188" x="2646363" y="1608138"/>
          <p14:tracePt t="17196" x="2624138" y="1601788"/>
          <p14:tracePt t="17202" x="2609850" y="1601788"/>
          <p14:tracePt t="17210" x="2609850" y="1587500"/>
          <p14:tracePt t="17218" x="2597150" y="1587500"/>
          <p14:tracePt t="17242" x="2597150" y="1573213"/>
          <p14:tracePt t="17250" x="2589213" y="1573213"/>
          <p14:tracePt t="17282" x="2574925" y="1573213"/>
          <p14:tracePt t="17305" x="2560638" y="1573213"/>
          <p14:tracePt t="17337" x="2546350" y="1573213"/>
          <p14:tracePt t="17347" x="2540000" y="1573213"/>
          <p14:tracePt t="17361" x="2525713" y="1573213"/>
          <p14:tracePt t="17368" x="2511425" y="1573213"/>
          <p14:tracePt t="17377" x="2505075" y="1573213"/>
          <p14:tracePt t="17384" x="2476500" y="1573213"/>
          <p14:tracePt t="17392" x="2455863" y="1573213"/>
          <p14:tracePt t="17400" x="2433638" y="1573213"/>
          <p14:tracePt t="17408" x="2406650" y="1573213"/>
          <p14:tracePt t="17416" x="2370138" y="1573213"/>
          <p14:tracePt t="17424" x="2335213" y="1573213"/>
          <p14:tracePt t="17432" x="2286000" y="1573213"/>
          <p14:tracePt t="17440" x="2251075" y="1573213"/>
          <p14:tracePt t="17448" x="2201863" y="1587500"/>
          <p14:tracePt t="17456" x="2165350" y="1587500"/>
          <p14:tracePt t="17464" x="2109788" y="1601788"/>
          <p14:tracePt t="17472" x="2025650" y="1608138"/>
          <p14:tracePt t="17480" x="2003425" y="1622425"/>
          <p14:tracePt t="17488" x="1919288" y="1622425"/>
          <p14:tracePt t="17496" x="1898650" y="1636713"/>
          <p14:tracePt t="17505" x="1847850" y="1644650"/>
          <p14:tracePt t="17513" x="1784350" y="1644650"/>
          <p14:tracePt t="17521" x="1749425" y="1657350"/>
          <p14:tracePt t="17527" x="1708150" y="1671638"/>
          <p14:tracePt t="17535" x="1665288" y="1671638"/>
          <p14:tracePt t="17543" x="1630363" y="1679575"/>
          <p14:tracePt t="17551" x="1593850" y="1693863"/>
          <p14:tracePt t="17559" x="1573213" y="1693863"/>
          <p14:tracePt t="17567" x="1552575" y="1708150"/>
          <p14:tracePt t="17575" x="1524000" y="1708150"/>
          <p14:tracePt t="17582" x="1503363" y="1714500"/>
          <p14:tracePt t="17591" x="1466850" y="1714500"/>
          <p14:tracePt t="17599" x="1454150" y="1714500"/>
          <p14:tracePt t="17606" x="1439863" y="1728788"/>
          <p14:tracePt t="17614" x="1431925" y="1728788"/>
          <p14:tracePt t="17622" x="1417638" y="1728788"/>
          <p14:tracePt t="17630" x="1403350" y="1728788"/>
          <p14:tracePt t="17653" x="1397000" y="1728788"/>
          <p14:tracePt t="17685" x="1382713" y="1728788"/>
          <p14:tracePt t="19323" x="860425" y="1679575"/>
          <p14:tracePt t="19334" x="415925" y="1644650"/>
          <p14:tracePt t="19349" x="169863" y="1636713"/>
          <p14:tracePt t="19863" x="0" y="1749425"/>
          <p14:tracePt t="19873" x="57150" y="1749425"/>
          <p14:tracePt t="19885" x="176213" y="1792288"/>
          <p14:tracePt t="19897" x="274638" y="1792288"/>
          <p14:tracePt t="19907" x="366713" y="1798638"/>
          <p14:tracePt t="19918" x="438150" y="1798638"/>
          <p14:tracePt t="19929" x="479425" y="1798638"/>
          <p14:tracePt t="19941" x="479425" y="1812925"/>
          <p14:tracePt t="20007" x="487363" y="1812925"/>
          <p14:tracePt t="20020" x="514350" y="1812925"/>
          <p14:tracePt t="20030" x="536575" y="1827213"/>
          <p14:tracePt t="20043" x="557213" y="1827213"/>
          <p14:tracePt t="20054" x="571500" y="1835150"/>
          <p14:tracePt t="20077" x="585788" y="1835150"/>
          <p14:tracePt t="20144" x="606425" y="1835150"/>
          <p14:tracePt t="20155" x="635000" y="1835150"/>
          <p14:tracePt t="20166" x="669925" y="1835150"/>
          <p14:tracePt t="20178" x="704850" y="1847850"/>
          <p14:tracePt t="20189" x="727075" y="1862138"/>
          <p14:tracePt t="20200" x="776288" y="1870075"/>
          <p14:tracePt t="20212" x="811213" y="1884363"/>
          <p14:tracePt t="20222" x="868363" y="1884363"/>
          <p14:tracePt t="20232" x="903288" y="1898650"/>
          <p14:tracePt t="20245" x="981075" y="1905000"/>
          <p14:tracePt t="20256" x="1036638" y="1919288"/>
          <p14:tracePt t="20267" x="1093788" y="1933575"/>
          <p14:tracePt t="20278" x="1122363" y="1933575"/>
          <p14:tracePt t="20290" x="1122363" y="1947863"/>
          <p14:tracePt t="21089" x="1122363" y="1954213"/>
          <p14:tracePt t="21190" x="1128713" y="1933575"/>
          <p14:tracePt t="21200" x="1206500" y="1884363"/>
          <p14:tracePt t="21212" x="1249363" y="1835150"/>
          <p14:tracePt t="21224" x="1319213" y="1812925"/>
          <p14:tracePt t="21235" x="1417638" y="1763713"/>
          <p14:tracePt t="21247" x="1503363" y="1728788"/>
          <p14:tracePt t="21256" x="1622425" y="1679575"/>
          <p14:tracePt t="21268" x="1693863" y="1671638"/>
          <p14:tracePt t="21280" x="1749425" y="1636713"/>
          <p14:tracePt t="21291" x="1812925" y="1636713"/>
          <p14:tracePt t="21302" x="1812925" y="1622425"/>
          <p14:tracePt t="21314" x="1820863" y="1622425"/>
          <p14:tracePt t="21325" x="1820863" y="1608138"/>
          <p14:tracePt t="21336" x="1835150" y="1608138"/>
          <p14:tracePt t="21357" x="1847850" y="1608138"/>
          <p14:tracePt t="21370" x="1847850" y="1601788"/>
          <p14:tracePt t="21415" x="1847850" y="1587500"/>
          <p14:tracePt t="21482" x="1835150" y="1601788"/>
          <p14:tracePt t="21494" x="1820863" y="1601788"/>
          <p14:tracePt t="21505" x="1812925" y="1601788"/>
          <p14:tracePt t="21516" x="1784350" y="1601788"/>
          <p14:tracePt t="21528" x="1763713" y="1608138"/>
          <p14:tracePt t="21539" x="1743075" y="1608138"/>
          <p14:tracePt t="21550" x="1728788" y="1608138"/>
          <p14:tracePt t="21560" x="1708150" y="1608138"/>
          <p14:tracePt t="21572" x="1693863" y="1608138"/>
          <p14:tracePt t="21618" x="1679575" y="1608138"/>
          <p14:tracePt t="21629" x="1665288" y="1608138"/>
          <p14:tracePt t="21640" x="1644650" y="1608138"/>
          <p14:tracePt t="21651" x="1630363" y="1601788"/>
          <p14:tracePt t="21662" x="1622425" y="1601788"/>
          <p14:tracePt t="21674" x="1608138" y="1601788"/>
          <p14:tracePt t="21685" x="1587500" y="1601788"/>
          <p14:tracePt t="21719" x="1573213" y="1601788"/>
          <p14:tracePt t="21731" x="1558925" y="1587500"/>
          <p14:tracePt t="21741" x="1552575" y="1587500"/>
          <p14:tracePt t="21752" x="1524000" y="1587500"/>
          <p14:tracePt t="21764" x="1503363" y="1587500"/>
          <p14:tracePt t="21775" x="1474788" y="1587500"/>
          <p14:tracePt t="21787" x="1454150" y="1587500"/>
          <p14:tracePt t="21797" x="1431925" y="1587500"/>
          <p14:tracePt t="21989" x="1439863" y="1601788"/>
          <p14:tracePt t="22022" x="1439863" y="1587500"/>
          <p14:tracePt t="22034" x="1439863" y="1573213"/>
          <p14:tracePt t="22169" x="1454150" y="1573213"/>
          <p14:tracePt t="22225" x="1454150" y="1587500"/>
          <p14:tracePt t="22237" x="1466850" y="1587500"/>
          <p14:tracePt t="22529" x="1474788" y="1587500"/>
          <p14:tracePt t="22551" x="1489075" y="1601788"/>
          <p14:tracePt t="22564" x="1517650" y="1601788"/>
          <p14:tracePt t="22573" x="1524000" y="1601788"/>
          <p14:tracePt t="22585" x="1538288" y="1601788"/>
          <p14:tracePt t="22595" x="1558925" y="1601788"/>
          <p14:tracePt t="22607" x="1573213" y="1601788"/>
          <p14:tracePt t="22630" x="1587500" y="1601788"/>
          <p14:tracePt t="22641" x="1593850" y="1608138"/>
          <p14:tracePt t="22652" x="1622425" y="1608138"/>
          <p14:tracePt t="22664" x="1644650" y="1622425"/>
          <p14:tracePt t="22675" x="1693863" y="1622425"/>
          <p14:tracePt t="22687" x="1728788" y="1636713"/>
          <p14:tracePt t="22697" x="1812925" y="1636713"/>
          <p14:tracePt t="22709" x="1835150" y="1636713"/>
          <p14:tracePt t="22720" x="1862138" y="1657350"/>
          <p14:tracePt t="22731" x="1870075" y="1657350"/>
          <p14:tracePt t="22742" x="1884363" y="1657350"/>
          <p14:tracePt t="22776" x="1898650" y="1657350"/>
          <p14:tracePt t="22788" x="1919288" y="1671638"/>
          <p14:tracePt t="22798" x="1968500" y="1671638"/>
          <p14:tracePt t="22810" x="2025650" y="1671638"/>
          <p14:tracePt t="22821" x="2095500" y="1671638"/>
          <p14:tracePt t="22833" x="2130425" y="1671638"/>
          <p14:tracePt t="22843" x="2165350" y="1671638"/>
          <p14:tracePt t="22855" x="2193925" y="1671638"/>
          <p14:tracePt t="22923" x="2201863" y="1679575"/>
          <p14:tracePt t="22934" x="2228850" y="1679575"/>
          <p14:tracePt t="22945" x="2251075" y="1708150"/>
          <p14:tracePt t="22956" x="2279650" y="1714500"/>
          <p14:tracePt t="22967" x="2300288" y="1714500"/>
          <p14:tracePt t="22989" x="2314575" y="1728788"/>
          <p14:tracePt t="23091" x="2320925" y="1728788"/>
          <p14:tracePt t="23101" x="2349500" y="1728788"/>
          <p14:tracePt t="23112" x="2355850" y="1728788"/>
          <p14:tracePt t="23124" x="2384425" y="1728788"/>
          <p14:tracePt t="23134" x="2406650" y="1728788"/>
          <p14:tracePt t="23146" x="2419350" y="1743075"/>
          <p14:tracePt t="23158" x="2433638" y="1743075"/>
          <p14:tracePt t="23620" x="2433638" y="1728788"/>
          <p14:tracePt t="23642" x="2419350" y="1728788"/>
          <p14:tracePt t="23665" x="2419350" y="1714500"/>
          <p14:tracePt t="23688" x="2406650" y="1714500"/>
          <p14:tracePt t="23890" x="2406650" y="1708150"/>
          <p14:tracePt t="23912" x="2406650" y="1693863"/>
          <p14:tracePt t="23935" x="2406650" y="1679575"/>
          <p14:tracePt t="23948" x="2398713" y="1679575"/>
          <p14:tracePt t="24104" x="2406650" y="1693863"/>
          <p14:tracePt t="24138" x="2419350" y="1693863"/>
          <p14:tracePt t="26992" x="2335213" y="1657350"/>
          <p14:tracePt t="27094" x="2335213" y="1644650"/>
          <p14:tracePt t="27792" x="2355850" y="1657350"/>
          <p14:tracePt t="27804" x="2406650" y="1693863"/>
          <p14:tracePt t="27972" x="2370138" y="1708150"/>
          <p14:tracePt t="27983" x="2314575" y="1708150"/>
          <p14:tracePt t="27995" x="2286000" y="1708150"/>
          <p14:tracePt t="28006" x="2228850" y="1708150"/>
          <p14:tracePt t="28017" x="2165350" y="1708150"/>
          <p14:tracePt t="28028" x="2124075" y="1708150"/>
          <p14:tracePt t="28040" x="2095500" y="1708150"/>
          <p14:tracePt t="28051" x="2089150" y="1708150"/>
          <p14:tracePt t="28062" x="2074863" y="1708150"/>
          <p14:tracePt t="28109" x="2060575" y="1708150"/>
          <p14:tracePt t="28119" x="2052638" y="1708150"/>
          <p14:tracePt t="28131" x="2038350" y="1708150"/>
          <p14:tracePt t="28143" x="2038350" y="1693863"/>
          <p14:tracePt t="28231" x="2025650" y="1693863"/>
          <p14:tracePt t="28244" x="2003425" y="1693863"/>
          <p14:tracePt t="28256" x="1974850" y="1693863"/>
          <p14:tracePt t="28267" x="1968500" y="1693863"/>
          <p14:tracePt t="28279" x="1954213" y="1693863"/>
          <p14:tracePt t="28343" x="1939925" y="1693863"/>
          <p14:tracePt t="28355" x="1919288" y="1693863"/>
          <p14:tracePt t="28366" x="1884363" y="1679575"/>
          <p14:tracePt t="28377" x="1862138" y="1679575"/>
          <p14:tracePt t="28389" x="1835150" y="1679575"/>
          <p14:tracePt t="28400" x="1812925" y="1671638"/>
          <p14:tracePt t="28411" x="1784350" y="1671638"/>
          <p14:tracePt t="28422" x="1763713" y="1671638"/>
          <p14:tracePt t="28433" x="1728788" y="1657350"/>
          <p14:tracePt t="28445" x="1714500" y="1657350"/>
          <p14:tracePt t="28456" x="1693863" y="1657350"/>
          <p14:tracePt t="28467" x="1679575" y="1657350"/>
          <p14:tracePt t="28613" x="1657350" y="1657350"/>
          <p14:tracePt t="28625" x="1644650" y="1657350"/>
          <p14:tracePt t="28647" x="1630363" y="1657350"/>
          <p14:tracePt t="28658" x="1622425" y="1657350"/>
          <p14:tracePt t="28670" x="1608138" y="1657350"/>
          <p14:tracePt t="28681" x="1593850" y="1657350"/>
          <p14:tracePt t="28692" x="1587500" y="1657350"/>
          <p14:tracePt t="28703" x="1558925" y="1657350"/>
          <p14:tracePt t="28714" x="1552575" y="1657350"/>
          <p14:tracePt t="28726" x="1538288" y="1657350"/>
          <p14:tracePt t="28818" x="1524000" y="1657350"/>
          <p14:tracePt t="28831" x="1517650" y="1657350"/>
          <p14:tracePt t="28840" x="1503363" y="1657350"/>
          <p14:tracePt t="28852" x="1489075" y="1657350"/>
          <p14:tracePt t="28920" x="1474788" y="1657350"/>
          <p14:tracePt t="28940" x="1466850" y="1657350"/>
          <p14:tracePt t="28952" x="1454150" y="1657350"/>
          <p14:tracePt t="29165" x="1439863" y="1657350"/>
          <p14:tracePt t="29178" x="1431925" y="1657350"/>
          <p14:tracePt t="29491" x="1439863" y="1636713"/>
          <p14:tracePt t="29494" x="1439863" y="1608138"/>
          <p14:tracePt t="29506" x="1439863" y="1601788"/>
          <p14:tracePt t="29515" x="1439863" y="1587500"/>
          <p14:tracePt t="29772" x="1439863" y="1601788"/>
          <p14:tracePt t="30167" x="1454150" y="1608138"/>
          <p14:tracePt t="30224" x="1466850" y="1608138"/>
          <p14:tracePt t="30315" x="1474788" y="1608138"/>
          <p14:tracePt t="30337" x="1489075" y="1622425"/>
          <p14:tracePt t="30517" x="1517650" y="1622425"/>
          <p14:tracePt t="30539" x="1524000" y="1622425"/>
          <p14:tracePt t="30562" x="1538288" y="1622425"/>
          <p14:tracePt t="30595" x="1552575" y="1622425"/>
          <p14:tracePt t="30607" x="1558925" y="1622425"/>
          <p14:tracePt t="30618" x="1573213" y="1622425"/>
          <p14:tracePt t="30629" x="1587500" y="1622425"/>
          <p14:tracePt t="30674" x="1608138" y="1622425"/>
          <p14:tracePt t="30683" x="1622425" y="1622425"/>
          <p14:tracePt t="30695" x="1630363" y="1622425"/>
          <p14:tracePt t="30706" x="1657350" y="1622425"/>
          <p14:tracePt t="30717" x="1665288" y="1622425"/>
          <p14:tracePt t="30728" x="1679575" y="1622425"/>
          <p14:tracePt t="30740" x="1708150" y="1622425"/>
          <p14:tracePt t="30751" x="1728788" y="1622425"/>
          <p14:tracePt t="30762" x="1743075" y="1622425"/>
          <p14:tracePt t="30773" x="1784350" y="1622425"/>
          <p14:tracePt t="30784" x="1812925" y="1622425"/>
          <p14:tracePt t="30796" x="1835150" y="1636713"/>
          <p14:tracePt t="30807" x="1847850" y="1636713"/>
          <p14:tracePt t="30818" x="1870075" y="1636713"/>
          <p14:tracePt t="30831" x="1898650" y="1636713"/>
          <p14:tracePt t="30841" x="1919288" y="1636713"/>
          <p14:tracePt t="30852" x="1939925" y="1636713"/>
          <p14:tracePt t="30863" x="1968500" y="1636713"/>
          <p14:tracePt t="30874" x="2003425" y="1644650"/>
          <p14:tracePt t="30886" x="2025650" y="1644650"/>
          <p14:tracePt t="30897" x="2060575" y="1644650"/>
          <p14:tracePt t="30910" x="2089150" y="1644650"/>
          <p14:tracePt t="30921" x="2109788" y="1657350"/>
          <p14:tracePt t="30932" x="2124075" y="1657350"/>
          <p14:tracePt t="30944" x="2144713" y="1657350"/>
          <p14:tracePt t="30955" x="2159000" y="1657350"/>
          <p14:tracePt t="30966" x="2165350" y="1657350"/>
          <p14:tracePt t="30977" x="2179638" y="1657350"/>
          <p14:tracePt t="30988" x="2193925" y="1657350"/>
          <p14:tracePt t="31012" x="2216150" y="1657350"/>
          <p14:tracePt t="31022" x="2251075" y="1657350"/>
          <p14:tracePt t="31033" x="2300288" y="1644650"/>
          <p14:tracePt t="31045" x="2384425" y="1636713"/>
          <p14:tracePt t="31056" x="2455863" y="1636713"/>
          <p14:tracePt t="31067" x="2546350" y="1636713"/>
          <p14:tracePt t="31078" x="2632075" y="1636713"/>
          <p14:tracePt t="31088" x="2744788" y="1636713"/>
          <p14:tracePt t="31101" x="2822575" y="1636713"/>
          <p14:tracePt t="31112" x="2871788" y="1636713"/>
          <p14:tracePt t="31124" x="2892425" y="1636713"/>
          <p14:tracePt t="31135" x="2906713" y="1636713"/>
          <p14:tracePt t="31146" x="2921000" y="1636713"/>
          <p14:tracePt t="31270" x="2941638" y="1636713"/>
          <p14:tracePt t="31281" x="2970213" y="1636713"/>
          <p14:tracePt t="31291" x="2990850" y="1636713"/>
          <p14:tracePt t="31303" x="3027363" y="1644650"/>
          <p14:tracePt t="31315" x="3062288" y="1644650"/>
          <p14:tracePt t="31327" x="3125788" y="1657350"/>
          <p14:tracePt t="31339" x="3160713" y="1657350"/>
          <p14:tracePt t="31348" x="3195638" y="1671638"/>
          <p14:tracePt t="31360" x="3217863" y="1671638"/>
          <p14:tracePt t="31450" x="3232150" y="1671638"/>
          <p14:tracePt t="31462" x="3238500" y="1671638"/>
          <p14:tracePt t="31472" x="3252788" y="1671638"/>
          <p14:tracePt t="31484" x="3267075" y="1671638"/>
          <p14:tracePt t="31944" x="3287713" y="1679575"/>
          <p14:tracePt t="31946" x="3322638" y="1679575"/>
          <p14:tracePt t="31956" x="3351213" y="1679575"/>
          <p14:tracePt t="31968" x="3351213" y="1693863"/>
          <p14:tracePt t="32528" x="3336925" y="1693863"/>
          <p14:tracePt t="32709" x="3386138" y="1679575"/>
          <p14:tracePt t="32709" x="3408363" y="1679575"/>
          <p14:tracePt t="32722" x="3429000" y="1679575"/>
          <p14:tracePt t="32731" x="3443288" y="1671638"/>
          <p14:tracePt t="32755" x="3457575" y="1671638"/>
          <p14:tracePt t="33293" x="3457575" y="1679575"/>
          <p14:tracePt t="33307" x="3478213" y="1679575"/>
          <p14:tracePt t="33318" x="3513138" y="1693863"/>
          <p14:tracePt t="33329" x="3527425" y="1714500"/>
          <p14:tracePt t="33338" x="3541713" y="1714500"/>
          <p14:tracePt t="33350" x="3549650" y="1728788"/>
          <p14:tracePt t="33372" x="3562350" y="1743075"/>
          <p14:tracePt t="33496" x="3549650" y="1728788"/>
          <p14:tracePt t="33509" x="3541713" y="1728788"/>
          <p14:tracePt t="33520" x="3506788" y="1728788"/>
          <p14:tracePt t="33531" x="3471863" y="1728788"/>
          <p14:tracePt t="33541" x="3422650" y="1714500"/>
          <p14:tracePt t="33554" x="3371850" y="1714500"/>
          <p14:tracePt t="33565" x="3336925" y="1708150"/>
          <p14:tracePt t="33576" x="3322638" y="1708150"/>
          <p14:tracePt t="33588" x="3316288" y="1708150"/>
          <p14:tracePt t="33598" x="3302000" y="1708150"/>
          <p14:tracePt t="33610" x="3287713" y="1708150"/>
          <p14:tracePt t="33621" x="3281363" y="1693863"/>
          <p14:tracePt t="33665" x="3252788" y="1693863"/>
          <p14:tracePt t="33678" x="3232150" y="1679575"/>
          <p14:tracePt t="33688" x="3195638" y="1679575"/>
          <p14:tracePt t="33777" x="3181350" y="1679575"/>
          <p14:tracePt t="33790" x="3160713" y="1679575"/>
          <p14:tracePt t="33801" x="3125788" y="1679575"/>
          <p14:tracePt t="33812" x="3097213" y="1679575"/>
          <p14:tracePt t="33823" x="3076575" y="1679575"/>
          <p14:tracePt t="33835" x="3048000" y="1671638"/>
          <p14:tracePt t="33847" x="3041650" y="1671638"/>
          <p14:tracePt t="33857" x="3027363" y="1671638"/>
          <p14:tracePt t="33891" x="3005138" y="1671638"/>
          <p14:tracePt t="33902" x="2978150" y="1671638"/>
          <p14:tracePt t="33914" x="2921000" y="1671638"/>
          <p14:tracePt t="33925" x="2857500" y="1671638"/>
          <p14:tracePt t="33936" x="2765425" y="1657350"/>
          <p14:tracePt t="33947" x="2695575" y="1657350"/>
          <p14:tracePt t="33958" x="2624138" y="1644650"/>
          <p14:tracePt t="33970" x="2560638" y="1644650"/>
          <p14:tracePt t="33981" x="2490788" y="1644650"/>
          <p14:tracePt t="33992" x="2441575" y="1644650"/>
          <p14:tracePt t="34003" x="2398713" y="1644650"/>
          <p14:tracePt t="34015" x="2384425" y="1644650"/>
          <p14:tracePt t="34026" x="2370138" y="1644650"/>
          <p14:tracePt t="34035" x="2355850" y="1644650"/>
          <p14:tracePt t="34058" x="2335213" y="1644650"/>
          <p14:tracePt t="34071" x="2314575" y="1644650"/>
          <p14:tracePt t="34083" x="2279650" y="1644650"/>
          <p14:tracePt t="34095" x="2243138" y="1644650"/>
          <p14:tracePt t="34105" x="2201863" y="1644650"/>
          <p14:tracePt t="34117" x="2159000" y="1644650"/>
          <p14:tracePt t="34127" x="2095500" y="1636713"/>
          <p14:tracePt t="34139" x="2052638" y="1636713"/>
          <p14:tracePt t="34150" x="2011363" y="1636713"/>
          <p14:tracePt t="34160" x="1974850" y="1636713"/>
          <p14:tracePt t="34172" x="1939925" y="1636713"/>
          <p14:tracePt t="34184" x="1905000" y="1636713"/>
          <p14:tracePt t="34195" x="1870075" y="1636713"/>
          <p14:tracePt t="34206" x="1847850" y="1636713"/>
          <p14:tracePt t="34217" x="1835150" y="1636713"/>
          <p14:tracePt t="34229" x="1820863" y="1636713"/>
          <p14:tracePt t="34240" x="1812925" y="1636713"/>
          <p14:tracePt t="34251" x="1798638" y="1636713"/>
          <p14:tracePt t="34261" x="1778000" y="1636713"/>
          <p14:tracePt t="34273" x="1749425" y="1636713"/>
          <p14:tracePt t="34285" x="1728788" y="1636713"/>
          <p14:tracePt t="34296" x="1708150" y="1636713"/>
          <p14:tracePt t="34307" x="1679575" y="1636713"/>
          <p14:tracePt t="34319" x="1657350" y="1636713"/>
          <p14:tracePt t="34330" x="1644650" y="1636713"/>
          <p14:tracePt t="34341" x="1630363" y="1636713"/>
          <p14:tracePt t="34352" x="1622425" y="1636713"/>
          <p14:tracePt t="34363" x="1608138" y="1636713"/>
          <p14:tracePt t="34375" x="1593850" y="1636713"/>
          <p14:tracePt t="34666" x="1558925" y="1636713"/>
          <p14:tracePt t="34678" x="1503363" y="1636713"/>
          <p14:tracePt t="34690" x="1466850" y="1644650"/>
          <p14:tracePt t="34701" x="1439863" y="1644650"/>
          <p14:tracePt t="34712" x="1417638" y="1644650"/>
          <p14:tracePt t="34724" x="1403350" y="1644650"/>
          <p14:tracePt t="34735" x="1382713" y="1644650"/>
          <p14:tracePt t="34980" x="1397000" y="1644650"/>
          <p14:tracePt t="35117" x="1403350" y="1644650"/>
          <p14:tracePt t="35129" x="1403350" y="1657350"/>
          <p14:tracePt t="35140" x="1417638" y="1657350"/>
          <p14:tracePt t="35151" x="1431925" y="1657350"/>
          <p14:tracePt t="35163" x="1431925" y="1671638"/>
          <p14:tracePt t="35174" x="1439863" y="1671638"/>
          <p14:tracePt t="35183" x="1454150" y="1679575"/>
          <p14:tracePt t="35196" x="1466850" y="1679575"/>
          <p14:tracePt t="35207" x="1474788" y="1693863"/>
          <p14:tracePt t="35318" x="1474788" y="1728788"/>
          <p14:tracePt t="35331" x="1474788" y="1763713"/>
          <p14:tracePt t="35343" x="1474788" y="1792288"/>
          <p14:tracePt t="35354" x="1474788" y="1812925"/>
          <p14:tracePt t="35365" x="1474788" y="1835150"/>
          <p14:tracePt t="35376" x="1489075" y="1847850"/>
          <p14:tracePt t="35388" x="1503363" y="1870075"/>
          <p14:tracePt t="35399" x="1517650" y="1862138"/>
          <p14:tracePt t="35410" x="1517650" y="1835150"/>
          <p14:tracePt t="35420" x="1489075" y="1778000"/>
          <p14:tracePt t="35431" x="1474788" y="1708150"/>
          <p14:tracePt t="35442" x="1362075" y="1679575"/>
          <p14:tracePt t="35849" x="1362075" y="1671638"/>
          <p14:tracePt t="35860" x="1397000" y="1671638"/>
          <p14:tracePt t="35872" x="1524000" y="1679575"/>
          <p14:tracePt t="35882" x="1622425" y="1671638"/>
          <p14:tracePt t="35894" x="1693863" y="1671638"/>
          <p14:tracePt t="35905" x="1728788" y="1671638"/>
          <p14:tracePt t="35916" x="1749425" y="1657350"/>
          <p14:tracePt t="35927" x="1763713" y="1657350"/>
          <p14:tracePt t="35938" x="1812925" y="1657350"/>
          <p14:tracePt t="35950" x="1870075" y="1657350"/>
          <p14:tracePt t="35961" x="1968500" y="1657350"/>
          <p14:tracePt t="35972" x="1989138" y="1657350"/>
          <p14:tracePt t="36095" x="1989138" y="1644650"/>
          <p14:tracePt t="36106" x="1989138" y="1636713"/>
          <p14:tracePt t="36119" x="1989138" y="1622425"/>
          <p14:tracePt t="36153" x="1989138" y="1608138"/>
          <p14:tracePt t="36748" x="2003425" y="1622425"/>
          <p14:tracePt t="36780" x="2011363" y="1622425"/>
          <p14:tracePt t="36782" x="2011363" y="1636713"/>
          <p14:tracePt t="36804" x="2025650" y="1644650"/>
          <p14:tracePt t="36838" x="2025650" y="1657350"/>
          <p14:tracePt t="36848" x="2025650" y="1671638"/>
          <p14:tracePt t="37028" x="2011363" y="1671638"/>
          <p14:tracePt t="37031" x="1974850" y="1679575"/>
          <p14:tracePt t="37040" x="1954213" y="1679575"/>
          <p14:tracePt t="37052" x="1933575" y="1693863"/>
          <p14:tracePt t="37064" x="1905000" y="1693863"/>
          <p14:tracePt t="37075" x="1884363" y="1693863"/>
          <p14:tracePt t="37086" x="1862138" y="1693863"/>
          <p14:tracePt t="37098" x="1847850" y="1708150"/>
          <p14:tracePt t="37109" x="1835150" y="1708150"/>
          <p14:tracePt t="37120" x="1820863" y="1708150"/>
          <p14:tracePt t="37141" x="1798638" y="1708150"/>
          <p14:tracePt t="37154" x="1763713" y="1708150"/>
          <p14:tracePt t="37165" x="1714500" y="1708150"/>
          <p14:tracePt t="37177" x="1665288" y="1708150"/>
          <p14:tracePt t="37189" x="1630363" y="1708150"/>
          <p14:tracePt t="37199" x="1573213" y="1708150"/>
          <p14:tracePt t="37210" x="1552575" y="1708150"/>
          <p14:tracePt t="37222" x="1524000" y="1708150"/>
          <p14:tracePt t="37231" x="1503363" y="1708150"/>
          <p14:tracePt t="37243" x="1489075" y="1708150"/>
          <p14:tracePt t="37366" x="1466850" y="1708150"/>
          <p14:tracePt t="37377" x="1454150" y="1708150"/>
          <p14:tracePt t="37389" x="1439863" y="1708150"/>
          <p14:tracePt t="37513" x="1431925" y="1693863"/>
          <p14:tracePt t="37524" x="1417638" y="1693863"/>
          <p14:tracePt t="37535" x="1403350" y="1693863"/>
          <p14:tracePt t="37569" x="1397000" y="1679575"/>
          <p14:tracePt t="37581" x="1382713" y="1671638"/>
          <p14:tracePt t="37592" x="1362075" y="1671638"/>
          <p14:tracePt t="37950" x="1362075" y="1679575"/>
          <p14:tracePt t="37975" x="1362075" y="1671638"/>
          <p14:tracePt t="38267" x="1368425" y="1671638"/>
          <p14:tracePt t="39122" x="1382713" y="1671638"/>
          <p14:tracePt t="39155" x="1397000" y="1671638"/>
          <p14:tracePt t="39177" x="1403350" y="1679575"/>
          <p14:tracePt t="39190" x="1417638" y="1679575"/>
          <p14:tracePt t="39201" x="1431925" y="1679575"/>
          <p14:tracePt t="39212" x="1439863" y="1679575"/>
          <p14:tracePt t="39223" x="1454150" y="1679575"/>
          <p14:tracePt t="39235" x="1466850" y="1679575"/>
          <p14:tracePt t="39247" x="1474788" y="1679575"/>
          <p14:tracePt t="39258" x="1489075" y="1679575"/>
          <p14:tracePt t="39269" x="1517650" y="1679575"/>
          <p14:tracePt t="39281" x="1524000" y="1679575"/>
          <p14:tracePt t="39291" x="1538288" y="1679575"/>
          <p14:tracePt t="39303" x="1552575" y="1679575"/>
          <p14:tracePt t="39314" x="1558925" y="1679575"/>
          <p14:tracePt t="39325" x="1587500" y="1679575"/>
          <p14:tracePt t="39336" x="1608138" y="1679575"/>
          <p14:tracePt t="39347" x="1630363" y="1679575"/>
          <p14:tracePt t="39358" x="1644650" y="1671638"/>
          <p14:tracePt t="39370" x="1657350" y="1671638"/>
          <p14:tracePt t="39661" x="1657350" y="1679575"/>
          <p14:tracePt t="40338" x="1657350" y="1671638"/>
          <p14:tracePt t="54457" x="1644650" y="1671638"/>
          <p14:tracePt t="54468" x="1630363" y="1657350"/>
          <p14:tracePt t="54482" x="1608138" y="1644650"/>
          <p14:tracePt t="54490" x="1573213" y="1636713"/>
          <p14:tracePt t="54502" x="1538288" y="1622425"/>
          <p14:tracePt t="54513" x="1524000" y="1622425"/>
          <p14:tracePt t="54985" x="1538288" y="1622425"/>
          <p14:tracePt t="55075" x="1552575" y="1622425"/>
          <p14:tracePt t="55109" x="1558925" y="1622425"/>
          <p14:tracePt t="55121" x="1587500" y="1622425"/>
          <p14:tracePt t="55132" x="1593850" y="1622425"/>
          <p14:tracePt t="55143" x="1608138" y="1622425"/>
          <p14:tracePt t="55153" x="1630363" y="1622425"/>
          <p14:tracePt t="55176" x="1644650" y="1622425"/>
          <p14:tracePt t="55233" x="1665288" y="1608138"/>
          <p14:tracePt t="55245" x="1679575" y="1608138"/>
          <p14:tracePt t="55255" x="1708150" y="1608138"/>
          <p14:tracePt t="55278" x="1714500" y="1608138"/>
          <p14:tracePt t="55785" x="1728788" y="1608138"/>
          <p14:tracePt t="55797" x="1743075" y="1622425"/>
          <p14:tracePt t="55807" x="1749425" y="1636713"/>
          <p14:tracePt t="55818" x="1749425" y="1622425"/>
          <p14:tracePt t="55829" x="1763713" y="1636713"/>
          <p14:tracePt t="55852" x="1778000" y="1644650"/>
          <p14:tracePt t="55872" x="1784350" y="1657350"/>
          <p14:tracePt t="55896" x="1812925" y="1671638"/>
          <p14:tracePt t="55908" x="1820863" y="1679575"/>
          <p14:tracePt t="55920" x="1862138" y="1708150"/>
          <p14:tracePt t="55930" x="1870075" y="1714500"/>
          <p14:tracePt t="55941" x="1905000" y="1743075"/>
          <p14:tracePt t="55953" x="1939925" y="1763713"/>
          <p14:tracePt t="55964" x="1974850" y="1778000"/>
          <p14:tracePt t="55974" x="2011363" y="1778000"/>
          <p14:tracePt t="55987" x="2025650" y="1792288"/>
          <p14:tracePt t="55998" x="2052638" y="1798638"/>
          <p14:tracePt t="56009" x="2060575" y="1812925"/>
          <p14:tracePt t="56020" x="2095500" y="1827213"/>
          <p14:tracePt t="56032" x="2124075" y="1847850"/>
          <p14:tracePt t="56042" x="2165350" y="1870075"/>
          <p14:tracePt t="56054" x="2193925" y="1884363"/>
          <p14:tracePt t="56065" x="2228850" y="1898650"/>
          <p14:tracePt t="56076" x="2279650" y="1919288"/>
          <p14:tracePt t="56088" x="2314575" y="1933575"/>
          <p14:tracePt t="56099" x="2355850" y="1947863"/>
          <p14:tracePt t="56110" x="2384425" y="1954213"/>
          <p14:tracePt t="56122" x="2406650" y="1954213"/>
          <p14:tracePt t="56167" x="2433638" y="1954213"/>
          <p14:tracePt t="56177" x="2490788" y="1954213"/>
          <p14:tracePt t="56189" x="2546350" y="1968500"/>
          <p14:tracePt t="56200" x="2609850" y="1982788"/>
          <p14:tracePt t="56211" x="2667000" y="1982788"/>
          <p14:tracePt t="56223" x="2701925" y="1989138"/>
          <p14:tracePt t="56234" x="2744788" y="1989138"/>
          <p14:tracePt t="56245" x="2765425" y="2003425"/>
          <p14:tracePt t="56257" x="2787650" y="2003425"/>
          <p14:tracePt t="56268" x="2814638" y="2017713"/>
          <p14:tracePt t="56277" x="2851150" y="2038350"/>
          <p14:tracePt t="56291" x="2871788" y="2060575"/>
          <p14:tracePt t="56303" x="2892425" y="2074863"/>
          <p14:tracePt t="56313" x="2941638" y="2101850"/>
          <p14:tracePt t="56324" x="2970213" y="2124075"/>
          <p14:tracePt t="56335" x="3013075" y="2173288"/>
          <p14:tracePt t="56347" x="3062288" y="2208213"/>
          <p14:tracePt t="56358" x="3132138" y="2265363"/>
          <p14:tracePt t="56369" x="3181350" y="2300288"/>
          <p14:tracePt t="56380" x="3232150" y="2335213"/>
          <p14:tracePt t="56391" x="3267075" y="2349500"/>
          <p14:tracePt t="56403" x="3287713" y="2363788"/>
          <p14:tracePt t="56414" x="3316288" y="2370138"/>
          <p14:tracePt t="56425" x="3336925" y="2384425"/>
          <p14:tracePt t="56437" x="3359150" y="2398713"/>
          <p14:tracePt t="56448" x="3386138" y="2398713"/>
          <p14:tracePt t="56459" x="3422650" y="2406650"/>
          <p14:tracePt t="56470" x="3457575" y="2406650"/>
          <p14:tracePt t="56481" x="3492500" y="2419350"/>
          <p14:tracePt t="56493" x="3541713" y="2419350"/>
          <p14:tracePt t="56504" x="3584575" y="2433638"/>
          <p14:tracePt t="56515" x="3697288" y="2455863"/>
          <p14:tracePt t="56526" x="3775075" y="2455863"/>
          <p14:tracePt t="56538" x="3994150" y="2470150"/>
          <p14:tracePt t="56549" x="4121150" y="2470150"/>
          <p14:tracePt t="56561" x="4311650" y="2482850"/>
          <p14:tracePt t="56572" x="4424363" y="2482850"/>
          <p14:tracePt t="56582" x="4614863" y="2482850"/>
          <p14:tracePt t="56594" x="4719638" y="2482850"/>
          <p14:tracePt t="56605" x="4860925" y="2505075"/>
          <p14:tracePt t="56617" x="4889500" y="2505075"/>
          <p14:tracePt t="56628" x="4910138" y="2505075"/>
          <p14:tracePt t="56639" x="4895850" y="2482850"/>
          <p14:tracePt t="56650" x="4811713" y="2490788"/>
          <p14:tracePt t="56977" x="4826000" y="2519363"/>
          <p14:tracePt t="56988" x="4840288" y="2554288"/>
          <p14:tracePt t="56998" x="4846638" y="2554288"/>
          <p14:tracePt t="57011" x="4946650" y="2554288"/>
          <p14:tracePt t="57021" x="5002213" y="2554288"/>
          <p14:tracePt t="57033" x="5051425" y="2554288"/>
          <p14:tracePt t="57044" x="5051425" y="2540000"/>
          <p14:tracePt t="57056" x="5051425" y="2554288"/>
          <p14:tracePt t="57067" x="5065713" y="2554288"/>
          <p14:tracePt t="57145" x="5080000" y="2554288"/>
          <p14:tracePt t="57179" x="5080000" y="2560638"/>
          <p14:tracePt t="57200" x="5080000" y="2574925"/>
          <p14:tracePt t="57213" x="5086350" y="2574925"/>
          <p14:tracePt t="57224" x="5100638" y="2589213"/>
          <p14:tracePt t="57236" x="5122863" y="2589213"/>
          <p14:tracePt t="57247" x="5137150" y="2603500"/>
          <p14:tracePt t="57258" x="5149850" y="2609850"/>
          <p14:tracePt t="57269" x="5186363" y="2638425"/>
          <p14:tracePt t="57281" x="5256213" y="2660650"/>
          <p14:tracePt t="57292" x="5313363" y="2673350"/>
          <p14:tracePt t="57301" x="5461000" y="2709863"/>
          <p14:tracePt t="57313" x="5567363" y="2730500"/>
          <p14:tracePt t="57325" x="5708650" y="2751138"/>
          <p14:tracePt t="57337" x="5876925" y="2794000"/>
          <p14:tracePt t="57348" x="6018213" y="2828925"/>
          <p14:tracePt t="57359" x="6208713" y="2851150"/>
          <p14:tracePt t="57370" x="6329363" y="2886075"/>
          <p14:tracePt t="57381" x="6554788" y="2949575"/>
          <p14:tracePt t="57393" x="6710363" y="2990850"/>
          <p14:tracePt t="57403" x="6878638" y="3054350"/>
          <p14:tracePt t="57415" x="6999288" y="3090863"/>
          <p14:tracePt t="57427" x="7105650" y="3125788"/>
          <p14:tracePt t="57438" x="7146925" y="3140075"/>
          <p14:tracePt t="57449" x="7196138" y="3146425"/>
          <p14:tracePt t="57461" x="7224713" y="3146425"/>
          <p14:tracePt t="57472" x="7245350" y="3160713"/>
          <p14:tracePt t="57483" x="7281863" y="3175000"/>
          <p14:tracePt t="57494" x="7281863" y="3181350"/>
          <p14:tracePt t="57505" x="7302500" y="3181350"/>
          <p14:tracePt t="57517" x="7316788" y="3195638"/>
          <p14:tracePt t="57528" x="7331075" y="3195638"/>
          <p14:tracePt t="57539" x="7351713" y="3209925"/>
          <p14:tracePt t="57550" x="7366000" y="3217863"/>
          <p14:tracePt t="57663" x="7366000" y="3232150"/>
          <p14:tracePt t="57674" x="7366000" y="3244850"/>
          <p14:tracePt t="57686" x="7366000" y="3281363"/>
          <p14:tracePt t="57697" x="7366000" y="3330575"/>
          <p14:tracePt t="57708" x="7366000" y="3371850"/>
          <p14:tracePt t="57719" x="7380288" y="3457575"/>
          <p14:tracePt t="57730" x="7386638" y="3506788"/>
          <p14:tracePt t="57742" x="7386638" y="3590925"/>
          <p14:tracePt t="57753" x="7400925" y="3648075"/>
          <p14:tracePt t="57764" x="7415213" y="3711575"/>
          <p14:tracePt t="57775" x="7415213" y="3752850"/>
          <p14:tracePt t="57787" x="7423150" y="3795713"/>
          <p14:tracePt t="57798" x="7435850" y="3816350"/>
          <p14:tracePt t="57810" x="7450138" y="3838575"/>
          <p14:tracePt t="57821" x="7458075" y="3867150"/>
          <p14:tracePt t="57831" x="7458075" y="3887788"/>
          <p14:tracePt t="57842" x="7472363" y="3902075"/>
          <p14:tracePt t="57854" x="7472363" y="3922713"/>
          <p14:tracePt t="57888" x="7472363" y="3937000"/>
          <p14:tracePt t="57967" x="7415213" y="3937000"/>
          <p14:tracePt t="57978" x="7345363" y="3951288"/>
          <p14:tracePt t="57989" x="7281863" y="3951288"/>
          <p14:tracePt t="58001" x="7259638" y="3951288"/>
          <p14:tracePt t="58012" x="7245350" y="3951288"/>
          <p14:tracePt t="58022" x="7232650" y="3951288"/>
          <p14:tracePt t="58045" x="7224713" y="3951288"/>
          <p14:tracePt t="58068" x="7210425" y="3951288"/>
          <p14:tracePt t="58190" x="7210425" y="3957638"/>
          <p14:tracePt t="58203" x="7196138" y="3971925"/>
          <p14:tracePt t="58214" x="7196138" y="4006850"/>
          <p14:tracePt t="58224" x="7189788" y="4029075"/>
          <p14:tracePt t="58237" x="7175500" y="4064000"/>
          <p14:tracePt t="58248" x="7161213" y="4106863"/>
          <p14:tracePt t="58258" x="7146925" y="4148138"/>
          <p14:tracePt t="58270" x="7140575" y="4176713"/>
          <p14:tracePt t="58281" x="7112000" y="4197350"/>
          <p14:tracePt t="58291" x="6956425" y="4197350"/>
          <p14:tracePt t="58303" x="6765925" y="4197350"/>
          <p14:tracePt t="58314" x="6462713" y="4162425"/>
          <p14:tracePt t="58910" x="6448425" y="4162425"/>
          <p14:tracePt t="58933" x="6540500" y="4184650"/>
          <p14:tracePt t="58944" x="6554788" y="4184650"/>
          <p14:tracePt t="58955" x="6505575" y="4141788"/>
          <p14:tracePt t="58966" x="6483350" y="4127500"/>
          <p14:tracePt t="59000" x="6483350" y="4113213"/>
          <p14:tracePt t="59012" x="6470650" y="4113213"/>
          <p14:tracePt t="59193" x="6470650" y="4106863"/>
          <p14:tracePt t="59205" x="6448425" y="4092575"/>
          <p14:tracePt t="59215" x="6419850" y="4064000"/>
          <p14:tracePt t="59227" x="6413500" y="4057650"/>
          <p14:tracePt t="59239" x="6364288" y="4043363"/>
          <p14:tracePt t="59247" x="6350000" y="4021138"/>
          <p14:tracePt t="59260" x="6343650" y="4021138"/>
          <p14:tracePt t="59271" x="6329363" y="4006850"/>
          <p14:tracePt t="59283" x="6315075" y="4006850"/>
          <p14:tracePt t="59294" x="6307138" y="3994150"/>
          <p14:tracePt t="59305" x="6292850" y="3994150"/>
          <p14:tracePt t="59317" x="6265863" y="3986213"/>
          <p14:tracePt t="59328" x="6257925" y="3971925"/>
          <p14:tracePt t="59339" x="6229350" y="3971925"/>
          <p14:tracePt t="59349" x="6223000" y="3951288"/>
          <p14:tracePt t="59361" x="6208713" y="3937000"/>
          <p14:tracePt t="59373" x="6188075" y="3922713"/>
          <p14:tracePt t="59384" x="6159500" y="3908425"/>
          <p14:tracePt t="59395" x="6153150" y="3902075"/>
          <p14:tracePt t="59407" x="6138863" y="3902075"/>
          <p14:tracePt t="59418" x="6116638" y="3887788"/>
          <p14:tracePt t="59429" x="6116638" y="3873500"/>
          <p14:tracePt t="59441" x="6102350" y="3873500"/>
          <p14:tracePt t="59450" x="6089650" y="3867150"/>
          <p14:tracePt t="59767" x="6032500" y="3816350"/>
          <p14:tracePt t="59778" x="5948363" y="3767138"/>
          <p14:tracePt t="59789" x="5842000" y="3676650"/>
          <p14:tracePt t="59801" x="5757863" y="3648075"/>
          <p14:tracePt t="59812" x="5637213" y="3562350"/>
          <p14:tracePt t="59823" x="5567363" y="3521075"/>
          <p14:tracePt t="59834" x="5467350" y="3457575"/>
          <p14:tracePt t="59845" x="5432425" y="3422650"/>
          <p14:tracePt t="59857" x="5411788" y="3400425"/>
          <p14:tracePt t="59866" x="5397500" y="3400425"/>
          <p14:tracePt t="59877" x="5397500" y="3386138"/>
          <p14:tracePt t="59889" x="5383213" y="3386138"/>
          <p14:tracePt t="59900" x="5383213" y="3371850"/>
          <p14:tracePt t="59912" x="5376863" y="3371850"/>
          <p14:tracePt t="59923" x="5348288" y="3351213"/>
          <p14:tracePt t="59934" x="5327650" y="3330575"/>
          <p14:tracePt t="59945" x="5313363" y="3316288"/>
          <p14:tracePt t="59957" x="5291138" y="3295650"/>
          <p14:tracePt t="59967" x="5270500" y="3281363"/>
          <p14:tracePt t="59979" x="5256213" y="3267075"/>
          <p14:tracePt t="59990" x="5235575" y="3252788"/>
          <p14:tracePt t="60013" x="5221288" y="3252788"/>
          <p14:tracePt t="60024" x="5207000" y="3244850"/>
          <p14:tracePt t="60035" x="5207000" y="3232150"/>
          <p14:tracePt t="60048" x="5186363" y="3217863"/>
          <p14:tracePt t="60057" x="5149850" y="3209925"/>
          <p14:tracePt t="60069" x="5086350" y="3181350"/>
          <p14:tracePt t="60080" x="4967288" y="3140075"/>
          <p14:tracePt t="60091" x="4889500" y="3105150"/>
          <p14:tracePt t="60103" x="4699000" y="3027363"/>
          <p14:tracePt t="60114" x="4551363" y="2990850"/>
          <p14:tracePt t="60125" x="4410075" y="2949575"/>
          <p14:tracePt t="60136" x="4324350" y="2906713"/>
          <p14:tracePt t="60148" x="4275138" y="2886075"/>
          <p14:tracePt t="60158" x="4254500" y="2863850"/>
          <p14:tracePt t="60170" x="4233863" y="2863850"/>
          <p14:tracePt t="60181" x="4219575" y="2851150"/>
          <p14:tracePt t="60192" x="4197350" y="2836863"/>
          <p14:tracePt t="60204" x="4184650" y="2828925"/>
          <p14:tracePt t="60215" x="4148138" y="2800350"/>
          <p14:tracePt t="60226" x="4121150" y="2794000"/>
          <p14:tracePt t="60238" x="4113213" y="2779713"/>
          <p14:tracePt t="60249" x="4084638" y="2751138"/>
          <p14:tracePt t="60260" x="4078288" y="2744788"/>
          <p14:tracePt t="60283" x="4064000" y="2744788"/>
          <p14:tracePt t="60294" x="4064000" y="2730500"/>
          <p14:tracePt t="60349" x="4043363" y="2730500"/>
          <p14:tracePt t="60361" x="4014788" y="2716213"/>
          <p14:tracePt t="60373" x="3957638" y="2709863"/>
          <p14:tracePt t="60405" x="3922713" y="2695575"/>
          <p14:tracePt t="60408" x="3852863" y="2673350"/>
          <p14:tracePt t="60417" x="3775075" y="2660650"/>
          <p14:tracePt t="60418" x="3662363" y="2638425"/>
          <p14:tracePt t="60429" x="3549650" y="2609850"/>
          <p14:tracePt t="60440" x="3408363" y="2574925"/>
          <p14:tracePt t="60451" x="3267075" y="2525713"/>
          <p14:tracePt t="60462" x="3111500" y="2490788"/>
          <p14:tracePt t="60474" x="2990850" y="2490788"/>
          <p14:tracePt t="60485" x="2871788" y="2470150"/>
          <p14:tracePt t="60496" x="2787650" y="2455863"/>
          <p14:tracePt t="60507" x="2667000" y="2433638"/>
          <p14:tracePt t="60519" x="2574925" y="2419350"/>
          <p14:tracePt t="60530" x="2476500" y="2406650"/>
          <p14:tracePt t="60541" x="2398713" y="2398713"/>
          <p14:tracePt t="60552" x="2320925" y="2384425"/>
          <p14:tracePt t="60564" x="2251075" y="2363788"/>
          <p14:tracePt t="60576" x="2201863" y="2349500"/>
          <p14:tracePt t="60588" x="2124075" y="2328863"/>
          <p14:tracePt t="60599" x="2060575" y="2300288"/>
          <p14:tracePt t="60610" x="2003425" y="2279650"/>
          <p14:tracePt t="60622" x="1954213" y="2265363"/>
          <p14:tracePt t="60633" x="1898650" y="2216150"/>
          <p14:tracePt t="60645" x="1847850" y="2208213"/>
          <p14:tracePt t="60656" x="1798638" y="2173288"/>
          <p14:tracePt t="60667" x="1749425" y="2144713"/>
          <p14:tracePt t="60678" x="1708150" y="2109788"/>
          <p14:tracePt t="60689" x="1665288" y="2101850"/>
          <p14:tracePt t="60700" x="1630363" y="2074863"/>
          <p14:tracePt t="60712" x="1558925" y="2038350"/>
          <p14:tracePt t="60723" x="1524000" y="2003425"/>
          <p14:tracePt t="60734" x="1466850" y="1982788"/>
          <p14:tracePt t="60746" x="1431925" y="1968500"/>
          <p14:tracePt t="60757" x="1397000" y="1933575"/>
          <p14:tracePt t="60768" x="1368425" y="1919288"/>
          <p14:tracePt t="60780" x="1333500" y="1898650"/>
          <p14:tracePt t="60791" x="1312863" y="1870075"/>
          <p14:tracePt t="60802" x="1298575" y="1862138"/>
          <p14:tracePt t="60813" x="1284288" y="1847850"/>
          <p14:tracePt t="60824" x="1276350" y="1835150"/>
          <p14:tracePt t="60835" x="1276350" y="1827213"/>
          <p14:tracePt t="60858" x="1263650" y="1827213"/>
          <p14:tracePt t="61025" x="1284288" y="1812925"/>
          <p14:tracePt t="61038" x="1298575" y="1798638"/>
          <p14:tracePt t="61049" x="1319213" y="1798638"/>
          <p14:tracePt t="61072" x="1333500" y="1792288"/>
          <p14:tracePt t="61083" x="1362075" y="1792288"/>
          <p14:tracePt t="61117" x="1368425" y="1792288"/>
          <p14:tracePt t="61217" x="1368425" y="1778000"/>
          <p14:tracePt t="61778" x="1368425" y="1763713"/>
          <p14:tracePt t="61802" x="1368425" y="1749425"/>
          <p14:tracePt t="61835" x="1382713" y="1749425"/>
          <p14:tracePt t="62141" x="1397000" y="1749425"/>
          <p14:tracePt t="63389" x="1431925" y="1749425"/>
          <p14:tracePt t="63399" x="1466850" y="1749425"/>
          <p14:tracePt t="63412" x="1524000" y="1743075"/>
          <p14:tracePt t="63423" x="1558925" y="1743075"/>
          <p14:tracePt t="63434" x="1608138" y="1743075"/>
          <p14:tracePt t="63444" x="1630363" y="1743075"/>
          <p14:tracePt t="63457" x="1657350" y="1743075"/>
          <p14:tracePt t="63468" x="1665288" y="1743075"/>
          <p14:tracePt t="63479" x="1679575" y="1743075"/>
          <p14:tracePt t="63502" x="1693863" y="1743075"/>
          <p14:tracePt t="63513" x="1728788" y="1743075"/>
          <p14:tracePt t="63524" x="1778000" y="1743075"/>
          <p14:tracePt t="63536" x="1847850" y="1749425"/>
          <p14:tracePt t="63546" x="1933575" y="1763713"/>
          <p14:tracePt t="63558" x="2025650" y="1792288"/>
          <p14:tracePt t="63569" x="2089150" y="1792288"/>
          <p14:tracePt t="63580" x="2144713" y="1812925"/>
          <p14:tracePt t="63591" x="2165350" y="1812925"/>
          <p14:tracePt t="63602" x="2193925" y="1827213"/>
          <p14:tracePt t="63614" x="2216150" y="1827213"/>
          <p14:tracePt t="63625" x="2228850" y="1827213"/>
          <p14:tracePt t="63637" x="2251075" y="1827213"/>
          <p14:tracePt t="63647" x="2286000" y="1835150"/>
          <p14:tracePt t="63659" x="2320925" y="1835150"/>
          <p14:tracePt t="63671" x="2384425" y="1847850"/>
          <p14:tracePt t="63682" x="2441575" y="1847850"/>
          <p14:tracePt t="63692" x="2511425" y="1862138"/>
          <p14:tracePt t="63704" x="2624138" y="1870075"/>
          <p14:tracePt t="63715" x="2681288" y="1884363"/>
          <p14:tracePt t="63728" x="2779713" y="1884363"/>
          <p14:tracePt t="63739" x="2851150" y="1884363"/>
          <p14:tracePt t="63749" x="2935288" y="1884363"/>
          <p14:tracePt t="63761" x="2990850" y="1898650"/>
          <p14:tracePt t="63772" x="3048000" y="1898650"/>
          <p14:tracePt t="63783" x="3111500" y="1884363"/>
          <p14:tracePt t="63795" x="3238500" y="1884363"/>
          <p14:tracePt t="63805" x="3316288" y="1884363"/>
          <p14:tracePt t="63817" x="3394075" y="1884363"/>
          <p14:tracePt t="63828" x="3478213" y="1884363"/>
          <p14:tracePt t="63839" x="3549650" y="1870075"/>
          <p14:tracePt t="63850" x="3633788" y="1870075"/>
          <p14:tracePt t="63861" x="3697288" y="1870075"/>
          <p14:tracePt t="63873" x="3732213" y="1870075"/>
          <p14:tracePt t="63884" x="3752850" y="1870075"/>
          <p14:tracePt t="63895" x="3767138" y="1870075"/>
          <p14:tracePt t="63974" x="3775075" y="1870075"/>
          <p14:tracePt t="63986" x="3803650" y="1884363"/>
          <p14:tracePt t="63997" x="3816350" y="1898650"/>
          <p14:tracePt t="64008" x="3824288" y="1898650"/>
          <p14:tracePt t="64020" x="3852863" y="1905000"/>
          <p14:tracePt t="64031" x="3852863" y="1919288"/>
          <p14:tracePt t="64042" x="3859213" y="1919288"/>
          <p14:tracePt t="64063" x="3873500" y="1919288"/>
          <p14:tracePt t="64075" x="3887788" y="1933575"/>
          <p14:tracePt t="64087" x="3894138" y="1947863"/>
          <p14:tracePt t="64098" x="3908425" y="1947863"/>
          <p14:tracePt t="64109" x="3922713" y="1954213"/>
          <p14:tracePt t="64120" x="3943350" y="1982788"/>
          <p14:tracePt t="64132" x="3994150" y="1989138"/>
          <p14:tracePt t="64143" x="4029075" y="2017713"/>
          <p14:tracePt t="64154" x="4049713" y="2038350"/>
          <p14:tracePt t="64163" x="4078288" y="2052638"/>
          <p14:tracePt t="64177" x="4098925" y="2060575"/>
          <p14:tracePt t="64188" x="4121150" y="2074863"/>
          <p14:tracePt t="64199" x="4148138" y="2074863"/>
          <p14:tracePt t="64210" x="4170363" y="2089150"/>
          <p14:tracePt t="64222" x="4205288" y="2101850"/>
          <p14:tracePt t="64233" x="4254500" y="2109788"/>
          <p14:tracePt t="64244" x="4311650" y="2109788"/>
          <p14:tracePt t="64255" x="4375150" y="2138363"/>
          <p14:tracePt t="64265" x="4430713" y="2144713"/>
          <p14:tracePt t="64278" x="4494213" y="2159000"/>
          <p14:tracePt t="64289" x="4543425" y="2159000"/>
          <p14:tracePt t="64300" x="4614863" y="2173288"/>
          <p14:tracePt t="64313" x="4670425" y="2179638"/>
          <p14:tracePt t="64323" x="4733925" y="2193925"/>
          <p14:tracePt t="64334" x="4826000" y="2216150"/>
          <p14:tracePt t="64346" x="4924425" y="2243138"/>
          <p14:tracePt t="64357" x="5051425" y="2265363"/>
          <p14:tracePt t="64366" x="5186363" y="2292350"/>
          <p14:tracePt t="64379" x="5348288" y="2328863"/>
          <p14:tracePt t="64390" x="5461000" y="2349500"/>
          <p14:tracePt t="64401" x="5602288" y="2370138"/>
          <p14:tracePt t="64413" x="5708650" y="2384425"/>
          <p14:tracePt t="64424" x="5848350" y="2419350"/>
          <p14:tracePt t="64435" x="5934075" y="2433638"/>
          <p14:tracePt t="64447" x="6018213" y="2455863"/>
          <p14:tracePt t="64458" x="6075363" y="2470150"/>
          <p14:tracePt t="64468" x="6116638" y="2482850"/>
          <p14:tracePt t="64480" x="6138863" y="2505075"/>
          <p14:tracePt t="64492" x="6153150" y="2505075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BB4FE-5A72-7746-A8C6-2B83F5043E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cap="none" dirty="0">
                <a:solidFill>
                  <a:prstClr val="white"/>
                </a:solidFill>
                <a:ea typeface="+mn-ea"/>
                <a:cs typeface="+mn-cs"/>
              </a:rPr>
              <a:t>/media </a:t>
            </a:r>
            <a:r>
              <a:rPr lang="en-US" b="1" dirty="0"/>
              <a:t>— Removable Media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10F487-C589-3145-A022-5CBA3A8DEB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9905998" cy="3541714"/>
          </a:xfrm>
        </p:spPr>
        <p:txBody>
          <a:bodyPr>
            <a:normAutofit/>
          </a:bodyPr>
          <a:lstStyle/>
          <a:p>
            <a:r>
              <a:rPr lang="en-US" dirty="0"/>
              <a:t>The /media directory contains subdirectories where removable media devices inserted into the computer are mounted. For example, when you insert a CD into your Linux system, a directory will automatically be created inside the /media directory. You can access the contents of the CD inside this directory.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48256A-002C-C04F-890A-44651336B7CE}"/>
              </a:ext>
            </a:extLst>
          </p:cNvPr>
          <p:cNvSpPr txBox="1"/>
          <p:nvPr/>
        </p:nvSpPr>
        <p:spPr>
          <a:xfrm>
            <a:off x="0" y="6488668"/>
            <a:ext cx="3250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Amirkabir Linux festival 2022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F8DE0FAC-7845-E74A-9A6D-F368BF228DD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228867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912"/>
    </mc:Choice>
    <mc:Fallback>
      <p:transition spd="slow" advTm="549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3" grpId="0" build="p"/>
    </p:bldLst>
  </p:timing>
  <p:extLst>
    <p:ext uri="{3A86A75C-4F4B-4683-9AE1-C65F6400EC91}">
      <p14:laserTraceLst xmlns:p14="http://schemas.microsoft.com/office/powerpoint/2010/main">
        <p14:tracePtLst>
          <p14:tracePt t="476" x="6153150" y="2505075"/>
          <p14:tracePt t="488" x="6053138" y="2490788"/>
          <p14:tracePt t="500" x="5962650" y="2470150"/>
          <p14:tracePt t="510" x="5848350" y="2455863"/>
          <p14:tracePt t="521" x="5757863" y="2433638"/>
          <p14:tracePt t="533" x="5651500" y="2419350"/>
          <p14:tracePt t="544" x="5538788" y="2384425"/>
          <p14:tracePt t="556" x="5348288" y="2349500"/>
          <p14:tracePt t="567" x="5172075" y="2328863"/>
          <p14:tracePt t="577" x="4932363" y="2300288"/>
          <p14:tracePt t="589" x="4826000" y="2279650"/>
          <p14:tracePt t="598" x="4768850" y="2265363"/>
          <p14:tracePt t="611" x="4741863" y="2243138"/>
          <p14:tracePt t="634" x="4733925" y="2243138"/>
          <p14:tracePt t="645" x="4719638" y="2243138"/>
          <p14:tracePt t="807" x="4656138" y="2243138"/>
          <p14:tracePt t="815" x="4565650" y="2228850"/>
          <p14:tracePt t="830" x="4410075" y="2216150"/>
          <p14:tracePt t="840" x="4275138" y="2208213"/>
          <p14:tracePt t="849" x="4162425" y="2208213"/>
          <p14:tracePt t="865" x="4084638" y="2208213"/>
          <p14:tracePt t="874" x="4014788" y="2208213"/>
          <p14:tracePt t="881" x="3965575" y="2208213"/>
          <p14:tracePt t="898" x="3922713" y="2208213"/>
          <p14:tracePt t="907" x="3894138" y="2208213"/>
          <p14:tracePt t="914" x="3887788" y="2208213"/>
          <p14:tracePt t="931" x="3852863" y="2208213"/>
          <p14:tracePt t="964" x="3824288" y="2208213"/>
          <p14:tracePt t="965" x="3775075" y="2208213"/>
          <p14:tracePt t="974" x="3717925" y="2208213"/>
          <p14:tracePt t="989" x="3703638" y="2193925"/>
          <p14:tracePt t="999" x="3668713" y="2193925"/>
          <p14:tracePt t="1007" x="3633788" y="2193925"/>
          <p14:tracePt t="1016" x="3584575" y="2179638"/>
          <p14:tracePt t="1032" x="3549650" y="2179638"/>
          <p14:tracePt t="1040" x="3492500" y="2173288"/>
          <p14:tracePt t="1057" x="3443288" y="2173288"/>
          <p14:tracePt t="1065" x="3371850" y="2173288"/>
          <p14:tracePt t="1074" x="3322638" y="2159000"/>
          <p14:tracePt t="1090" x="3281363" y="2159000"/>
          <p14:tracePt t="1099" x="3203575" y="2144713"/>
          <p14:tracePt t="1106" x="3132138" y="2144713"/>
          <p14:tracePt t="1123" x="3041650" y="2138363"/>
          <p14:tracePt t="1131" x="2970213" y="2124075"/>
          <p14:tracePt t="1140" x="2857500" y="2124075"/>
          <p14:tracePt t="1157" x="2800350" y="2109788"/>
          <p14:tracePt t="1165" x="2701925" y="2109788"/>
          <p14:tracePt t="1190" x="2560638" y="2101850"/>
          <p14:tracePt t="1198" x="2505075" y="2089150"/>
          <p14:tracePt t="1215" x="2441575" y="2074863"/>
          <p14:tracePt t="1223" x="2398713" y="2074863"/>
          <p14:tracePt t="1232" x="2355850" y="2074863"/>
          <p14:tracePt t="1249" x="2314575" y="2074863"/>
          <p14:tracePt t="1257" x="2279650" y="2060575"/>
          <p14:tracePt t="1274" x="2251075" y="2060575"/>
          <p14:tracePt t="1300" x="2228850" y="2060575"/>
          <p14:tracePt t="1791" x="2265363" y="2074863"/>
          <p14:tracePt t="1804" x="2370138" y="2124075"/>
          <p14:tracePt t="1816" x="2505075" y="2173288"/>
          <p14:tracePt t="1825" x="2632075" y="2208213"/>
          <p14:tracePt t="1837" x="2730500" y="2228850"/>
          <p14:tracePt t="1849" x="2779713" y="2243138"/>
          <p14:tracePt t="1860" x="2800350" y="2251075"/>
          <p14:tracePt t="1873" x="2822575" y="2251075"/>
          <p14:tracePt t="1883" x="2836863" y="2251075"/>
          <p14:tracePt t="2095" x="2836863" y="2265363"/>
          <p14:tracePt t="2131" x="2836863" y="2314575"/>
          <p14:tracePt t="2141" x="2836863" y="2349500"/>
          <p14:tracePt t="2152" x="2836863" y="2384425"/>
          <p14:tracePt t="2165" x="2836863" y="2419350"/>
          <p14:tracePt t="2175" x="2836863" y="2447925"/>
          <p14:tracePt t="2186" x="2851150" y="2470150"/>
          <p14:tracePt t="2199" x="2851150" y="2490788"/>
          <p14:tracePt t="2208" x="2851150" y="2519363"/>
          <p14:tracePt t="2220" x="2857500" y="2525713"/>
          <p14:tracePt t="2232" x="2886075" y="2554288"/>
          <p14:tracePt t="2241" x="2906713" y="2589213"/>
          <p14:tracePt t="2254" x="2906713" y="2638425"/>
          <p14:tracePt t="2265" x="2906713" y="2681288"/>
          <p14:tracePt t="2288" x="2857500" y="2646363"/>
          <p14:tracePt t="2300" x="2609850" y="2709863"/>
          <p14:tracePt t="2624" x="2632075" y="2730500"/>
          <p14:tracePt t="2636" x="2667000" y="2730500"/>
          <p14:tracePt t="2646" x="2695575" y="2744788"/>
          <p14:tracePt t="2658" x="2695575" y="2730500"/>
          <p14:tracePt t="2670" x="2701925" y="2681288"/>
          <p14:tracePt t="2682" x="2730500" y="2681288"/>
          <p14:tracePt t="2692" x="2701925" y="2660650"/>
          <p14:tracePt t="2704" x="2667000" y="2646363"/>
          <p14:tracePt t="2715" x="2632075" y="2638425"/>
          <p14:tracePt t="2726" x="2597150" y="2624138"/>
          <p14:tracePt t="2737" x="2574925" y="2603500"/>
          <p14:tracePt t="2748" x="2546350" y="2603500"/>
          <p14:tracePt t="2760" x="2540000" y="2589213"/>
          <p14:tracePt t="2770" x="2546350" y="2574925"/>
          <p14:tracePt t="2794" x="2560638" y="2574925"/>
          <p14:tracePt t="2806" x="2574925" y="2574925"/>
          <p14:tracePt t="2827" x="2589213" y="2589213"/>
          <p14:tracePt t="2850" x="2597150" y="2603500"/>
          <p14:tracePt t="2861" x="2609850" y="2609850"/>
          <p14:tracePt t="2875" x="2609850" y="2624138"/>
          <p14:tracePt t="2884" x="2624138" y="2624138"/>
          <p14:tracePt t="2895" x="2632075" y="2624138"/>
          <p14:tracePt t="2907" x="2646363" y="2638425"/>
          <p14:tracePt t="2974" x="2660650" y="2638425"/>
          <p14:tracePt t="3492" x="2646363" y="2638425"/>
          <p14:tracePt t="3503" x="2632075" y="2609850"/>
          <p14:tracePt t="3525" x="2609850" y="2603500"/>
          <p14:tracePt t="3536" x="2597150" y="2589213"/>
          <p14:tracePt t="3548" x="2589213" y="2589213"/>
          <p14:tracePt t="3559" x="2560638" y="2574925"/>
          <p14:tracePt t="3568" x="2505075" y="2525713"/>
          <p14:tracePt t="3580" x="2470150" y="2505075"/>
          <p14:tracePt t="3591" x="2406650" y="2455863"/>
          <p14:tracePt t="3602" x="2370138" y="2433638"/>
          <p14:tracePt t="3613" x="2320925" y="2398713"/>
          <p14:tracePt t="3625" x="2265363" y="2370138"/>
          <p14:tracePt t="3658" x="2243138" y="2349500"/>
          <p14:tracePt t="3659" x="2144713" y="2314575"/>
          <p14:tracePt t="3670" x="2074863" y="2279650"/>
          <p14:tracePt t="3671" x="1974850" y="2208213"/>
          <p14:tracePt t="3682" x="1870075" y="2159000"/>
          <p14:tracePt t="3692" x="1728788" y="2089150"/>
          <p14:tracePt t="3703" x="1644650" y="2025650"/>
          <p14:tracePt t="3714" x="1524000" y="1968500"/>
          <p14:tracePt t="3726" x="1466850" y="1919288"/>
          <p14:tracePt t="3737" x="1403350" y="1898650"/>
          <p14:tracePt t="3748" x="1382713" y="1884363"/>
          <p14:tracePt t="3759" x="1362075" y="1870075"/>
          <p14:tracePt t="3770" x="1347788" y="1870075"/>
          <p14:tracePt t="3804" x="1333500" y="1862138"/>
          <p14:tracePt t="3816" x="1319213" y="1847850"/>
          <p14:tracePt t="3827" x="1312863" y="1847850"/>
          <p14:tracePt t="3838" x="1298575" y="1835150"/>
          <p14:tracePt t="3850" x="1298575" y="1827213"/>
          <p14:tracePt t="3861" x="1284288" y="1812925"/>
          <p14:tracePt t="3873" x="1276350" y="1812925"/>
          <p14:tracePt t="3883" x="1263650" y="1798638"/>
          <p14:tracePt t="3941" x="1263650" y="1792288"/>
          <p14:tracePt t="3953" x="1249363" y="1792288"/>
          <p14:tracePt t="3964" x="1249363" y="1778000"/>
          <p14:tracePt t="3997" x="1249363" y="1763713"/>
          <p14:tracePt t="4187" x="1249363" y="1778000"/>
          <p14:tracePt t="4211" x="1263650" y="1778000"/>
          <p14:tracePt t="4333" x="1263650" y="1792288"/>
          <p14:tracePt t="4560" x="1249363" y="1792288"/>
          <p14:tracePt t="4573" x="1212850" y="1792288"/>
          <p14:tracePt t="4583" x="1206500" y="1792288"/>
          <p14:tracePt t="4592" x="1177925" y="1792288"/>
          <p14:tracePt t="4605" x="1157288" y="1792288"/>
          <p14:tracePt t="4616" x="1128713" y="1778000"/>
          <p14:tracePt t="4627" x="1122363" y="1778000"/>
          <p14:tracePt t="4639" x="1073150" y="1778000"/>
          <p14:tracePt t="4650" x="1050925" y="1778000"/>
          <p14:tracePt t="4661" x="1036638" y="1778000"/>
          <p14:tracePt t="4727" x="1022350" y="1778000"/>
          <p14:tracePt t="4907" x="1036638" y="1778000"/>
          <p14:tracePt t="4954" x="1050925" y="1778000"/>
          <p14:tracePt t="4966" x="1058863" y="1792288"/>
          <p14:tracePt t="4976" x="1093788" y="1792288"/>
          <p14:tracePt t="4988" x="1122363" y="1798638"/>
          <p14:tracePt t="4999" x="1171575" y="1798638"/>
          <p14:tracePt t="5010" x="1227138" y="1827213"/>
          <p14:tracePt t="5021" x="1276350" y="1835150"/>
          <p14:tracePt t="5033" x="1319213" y="1835150"/>
          <p14:tracePt t="5044" x="1368425" y="1847850"/>
          <p14:tracePt t="5054" x="1439863" y="1847850"/>
          <p14:tracePt t="5066" x="1489075" y="1847850"/>
          <p14:tracePt t="5077" x="1573213" y="1847850"/>
          <p14:tracePt t="5088" x="1630363" y="1847850"/>
          <p14:tracePt t="5100" x="1708150" y="1847850"/>
          <p14:tracePt t="5111" x="1763713" y="1847850"/>
          <p14:tracePt t="5122" x="1798638" y="1847850"/>
          <p14:tracePt t="5134" x="1820863" y="1847850"/>
          <p14:tracePt t="5145" x="1847850" y="1847850"/>
          <p14:tracePt t="5156" x="1862138" y="1847850"/>
          <p14:tracePt t="5168" x="1870075" y="1835150"/>
          <p14:tracePt t="5179" x="1884363" y="1835150"/>
          <p14:tracePt t="5190" x="1898650" y="1835150"/>
          <p14:tracePt t="5278" x="1905000" y="1835150"/>
          <p14:tracePt t="5292" x="1919288" y="1835150"/>
          <p14:tracePt t="5303" x="1933575" y="1835150"/>
          <p14:tracePt t="5312" x="1939925" y="1835150"/>
          <p14:tracePt t="5357" x="1954213" y="1835150"/>
          <p14:tracePt t="5650" x="1968500" y="1835150"/>
          <p14:tracePt t="5965" x="1954213" y="1835150"/>
          <p14:tracePt t="5978" x="1919288" y="1827213"/>
          <p14:tracePt t="5989" x="1862138" y="1798638"/>
          <p14:tracePt t="6000" x="1798638" y="1778000"/>
          <p14:tracePt t="6011" x="1708150" y="1749425"/>
          <p14:tracePt t="6023" x="1608138" y="1728788"/>
          <p14:tracePt t="6034" x="1489075" y="1693863"/>
          <p14:tracePt t="6045" x="1403350" y="1679575"/>
          <p14:tracePt t="6056" x="1298575" y="1671638"/>
          <p14:tracePt t="6067" x="1227138" y="1644650"/>
          <p14:tracePt t="6079" x="1143000" y="1636713"/>
          <p14:tracePt t="6090" x="1073150" y="1636713"/>
          <p14:tracePt t="6101" x="1001713" y="1636713"/>
          <p14:tracePt t="6112" x="966788" y="1622425"/>
          <p14:tracePt t="6124" x="903288" y="1622425"/>
          <p14:tracePt t="6133" x="882650" y="1622425"/>
          <p14:tracePt t="6144" x="868363" y="1622425"/>
          <p14:tracePt t="6158" x="846138" y="1622425"/>
          <p14:tracePt t="6169" x="831850" y="1622425"/>
          <p14:tracePt t="6180" x="831850" y="1608138"/>
          <p14:tracePt t="6192" x="825500" y="1608138"/>
          <p14:tracePt t="6203" x="811213" y="1608138"/>
          <p14:tracePt t="6257" x="825500" y="1622425"/>
          <p14:tracePt t="6270" x="831850" y="1644650"/>
          <p14:tracePt t="6281" x="846138" y="1671638"/>
          <p14:tracePt t="6292" x="868363" y="1708150"/>
          <p14:tracePt t="6304" x="895350" y="1728788"/>
          <p14:tracePt t="6315" x="903288" y="1749425"/>
          <p14:tracePt t="6326" x="917575" y="1778000"/>
          <p14:tracePt t="6336" x="938213" y="1798638"/>
          <p14:tracePt t="6348" x="952500" y="1827213"/>
          <p14:tracePt t="6360" x="981075" y="1862138"/>
          <p14:tracePt t="6372" x="1022350" y="1898650"/>
          <p14:tracePt t="6383" x="1058863" y="1933575"/>
          <p14:tracePt t="6394" x="1093788" y="1954213"/>
          <p14:tracePt t="6405" x="1157288" y="1989138"/>
          <p14:tracePt t="6416" x="1192213" y="2017713"/>
          <p14:tracePt t="6427" x="1212850" y="2017713"/>
          <p14:tracePt t="6437" x="1227138" y="2017713"/>
          <p14:tracePt t="6450" x="1241425" y="2025650"/>
          <p14:tracePt t="6527" x="1249363" y="2025650"/>
          <p14:tracePt t="6539" x="1284288" y="2025650"/>
          <p14:tracePt t="6552" x="1333500" y="2025650"/>
          <p14:tracePt t="6563" x="1397000" y="2025650"/>
          <p14:tracePt t="6575" x="1454150" y="2025650"/>
          <p14:tracePt t="6585" x="1524000" y="2025650"/>
          <p14:tracePt t="6598" x="1593850" y="2017713"/>
          <p14:tracePt t="6607" x="1630363" y="2003425"/>
          <p14:tracePt t="6618" x="1693863" y="1989138"/>
          <p14:tracePt t="6630" x="1714500" y="1989138"/>
          <p14:tracePt t="6640" x="1749425" y="1989138"/>
          <p14:tracePt t="6653" x="1778000" y="1989138"/>
          <p14:tracePt t="6664" x="1812925" y="1989138"/>
          <p14:tracePt t="6675" x="1820863" y="1989138"/>
          <p14:tracePt t="6686" x="1847850" y="1989138"/>
          <p14:tracePt t="6697" x="1862138" y="1989138"/>
          <p14:tracePt t="6709" x="1870075" y="1989138"/>
          <p14:tracePt t="6720" x="1884363" y="1989138"/>
          <p14:tracePt t="6731" x="1905000" y="1989138"/>
          <p14:tracePt t="6741" x="1919288" y="1989138"/>
          <p14:tracePt t="6765" x="1933575" y="1982788"/>
          <p14:tracePt t="6777" x="1954213" y="1982788"/>
          <p14:tracePt t="6788" x="1974850" y="1982788"/>
          <p14:tracePt t="6799" x="2025650" y="1982788"/>
          <p14:tracePt t="6810" x="2089150" y="1982788"/>
          <p14:tracePt t="6821" x="2144713" y="1982788"/>
          <p14:tracePt t="6833" x="2201863" y="1982788"/>
          <p14:tracePt t="6843" x="2243138" y="1982788"/>
          <p14:tracePt t="6855" x="2279650" y="1982788"/>
          <p14:tracePt t="6866" x="2300288" y="1982788"/>
          <p14:tracePt t="6877" x="2320925" y="1968500"/>
          <p14:tracePt t="6889" x="2349500" y="1968500"/>
          <p14:tracePt t="6900" x="2370138" y="1968500"/>
          <p14:tracePt t="6911" x="2384425" y="1968500"/>
          <p14:tracePt t="6923" x="2406650" y="1968500"/>
          <p14:tracePt t="6934" x="2433638" y="1954213"/>
          <p14:tracePt t="6944" x="2476500" y="1954213"/>
          <p14:tracePt t="6957" x="2511425" y="1954213"/>
          <p14:tracePt t="6968" x="2540000" y="1954213"/>
          <p14:tracePt t="6979" x="2597150" y="1954213"/>
          <p14:tracePt t="6990" x="2632075" y="1947863"/>
          <p14:tracePt t="7001" x="2681288" y="1947863"/>
          <p14:tracePt t="7010" x="2701925" y="1947863"/>
          <p14:tracePt t="7022" x="2744788" y="1947863"/>
          <p14:tracePt t="7033" x="2765425" y="1947863"/>
          <p14:tracePt t="7045" x="2787650" y="1947863"/>
          <p14:tracePt t="7056" x="2822575" y="1947863"/>
          <p14:tracePt t="7067" x="2851150" y="1933575"/>
          <p14:tracePt t="7078" x="2886075" y="1933575"/>
          <p14:tracePt t="7089" x="2921000" y="1933575"/>
          <p14:tracePt t="7100" x="2955925" y="1919288"/>
          <p14:tracePt t="7112" x="2990850" y="1919288"/>
          <p14:tracePt t="7123" x="3013075" y="1919288"/>
          <p14:tracePt t="7135" x="3048000" y="1919288"/>
          <p14:tracePt t="7146" x="3097213" y="1919288"/>
          <p14:tracePt t="7157" x="3146425" y="1919288"/>
          <p14:tracePt t="7168" x="3195638" y="1905000"/>
          <p14:tracePt t="7180" x="3252788" y="1905000"/>
          <p14:tracePt t="7191" x="3287713" y="1905000"/>
          <p14:tracePt t="7202" x="3359150" y="1905000"/>
          <p14:tracePt t="7213" x="3408363" y="1905000"/>
          <p14:tracePt t="7225" x="3471863" y="1905000"/>
          <p14:tracePt t="7236" x="3506788" y="1905000"/>
          <p14:tracePt t="7247" x="3527425" y="1898650"/>
          <p14:tracePt t="7258" x="3549650" y="1898650"/>
          <p14:tracePt t="7269" x="3584575" y="1898650"/>
          <p14:tracePt t="7281" x="3598863" y="1898650"/>
          <p14:tracePt t="7292" x="3625850" y="1898650"/>
          <p14:tracePt t="7303" x="3648075" y="1898650"/>
          <p14:tracePt t="7314" x="3683000" y="1884363"/>
          <p14:tracePt t="7326" x="3717925" y="1884363"/>
          <p14:tracePt t="7337" x="3752850" y="1884363"/>
          <p14:tracePt t="7348" x="3803650" y="1884363"/>
          <p14:tracePt t="7359" x="3838575" y="1884363"/>
          <p14:tracePt t="7371" x="3894138" y="1884363"/>
          <p14:tracePt t="7383" x="3957638" y="1884363"/>
          <p14:tracePt t="7395" x="4043363" y="1884363"/>
          <p14:tracePt t="7406" x="4113213" y="1884363"/>
          <p14:tracePt t="7418" x="4219575" y="1870075"/>
          <p14:tracePt t="7428" x="4303713" y="1870075"/>
          <p14:tracePt t="7440" x="4424363" y="1870075"/>
          <p14:tracePt t="7451" x="4514850" y="1862138"/>
          <p14:tracePt t="7461" x="4656138" y="1862138"/>
          <p14:tracePt t="7474" x="4741863" y="1847850"/>
          <p14:tracePt t="7483" x="4826000" y="1847850"/>
          <p14:tracePt t="7497" x="4932363" y="1847850"/>
          <p14:tracePt t="7507" x="4995863" y="1847850"/>
          <p14:tracePt t="7517" x="5080000" y="1847850"/>
          <p14:tracePt t="7528" x="5157788" y="1847850"/>
          <p14:tracePt t="7539" x="5270500" y="1847850"/>
          <p14:tracePt t="7550" x="5362575" y="1847850"/>
          <p14:tracePt t="7562" x="5461000" y="1847850"/>
          <p14:tracePt t="7573" x="5530850" y="1847850"/>
          <p14:tracePt t="7585" x="5616575" y="1847850"/>
          <p14:tracePt t="7596" x="5657850" y="1835150"/>
          <p14:tracePt t="7607" x="5743575" y="1827213"/>
          <p14:tracePt t="7618" x="5792788" y="1827213"/>
          <p14:tracePt t="7630" x="5827713" y="1827213"/>
          <p14:tracePt t="7641" x="5876925" y="1812925"/>
          <p14:tracePt t="7652" x="5934075" y="1812925"/>
          <p14:tracePt t="7662" x="6038850" y="1812925"/>
          <p14:tracePt t="7675" x="6153150" y="1812925"/>
          <p14:tracePt t="7685" x="6343650" y="1812925"/>
          <p14:tracePt t="7697" x="6505575" y="1812925"/>
          <p14:tracePt t="7708" x="6696075" y="1798638"/>
          <p14:tracePt t="7719" x="6829425" y="1792288"/>
          <p14:tracePt t="7733" x="6999288" y="1792288"/>
          <p14:tracePt t="7744" x="7105650" y="1792288"/>
          <p14:tracePt t="7755" x="7245350" y="1792288"/>
          <p14:tracePt t="7765" x="7331075" y="1792288"/>
          <p14:tracePt t="7776" x="7400925" y="1792288"/>
          <p14:tracePt t="7787" x="7450138" y="1792288"/>
          <p14:tracePt t="7798" x="7486650" y="1792288"/>
          <p14:tracePt t="7809" x="7521575" y="1792288"/>
          <p14:tracePt t="7821" x="7535863" y="1792288"/>
          <p14:tracePt t="8035" x="7542213" y="1792288"/>
          <p14:tracePt t="12306" x="7535863" y="1792288"/>
          <p14:tracePt t="12316" x="7493000" y="1812925"/>
          <p14:tracePt t="12324" x="7458075" y="1835150"/>
          <p14:tracePt t="12329" x="7423150" y="1847850"/>
          <p14:tracePt t="12338" x="7331075" y="1898650"/>
          <p14:tracePt t="12345" x="7245350" y="1933575"/>
          <p14:tracePt t="12354" x="7146925" y="1968500"/>
          <p14:tracePt t="12361" x="6999288" y="2003425"/>
          <p14:tracePt t="12369" x="6724650" y="2038350"/>
          <p14:tracePt t="12377" x="6519863" y="2052638"/>
          <p14:tracePt t="12385" x="6292850" y="2052638"/>
          <p14:tracePt t="12393" x="6159500" y="2052638"/>
          <p14:tracePt t="12401" x="5962650" y="2052638"/>
          <p14:tracePt t="12408" x="5721350" y="2038350"/>
          <p14:tracePt t="12417" x="5518150" y="2003425"/>
          <p14:tracePt t="12425" x="5276850" y="1982788"/>
          <p14:tracePt t="12432" x="5080000" y="1947863"/>
          <p14:tracePt t="12440" x="4895850" y="1905000"/>
          <p14:tracePt t="12449" x="4756150" y="1884363"/>
          <p14:tracePt t="12457" x="4600575" y="1862138"/>
          <p14:tracePt t="12465" x="4494213" y="1835150"/>
          <p14:tracePt t="12474" x="4387850" y="1812925"/>
          <p14:tracePt t="12482" x="4289425" y="1792288"/>
          <p14:tracePt t="12490" x="4205288" y="1763713"/>
          <p14:tracePt t="12496" x="4162425" y="1749425"/>
          <p14:tracePt t="12504" x="4098925" y="1728788"/>
          <p14:tracePt t="12512" x="4029075" y="1714500"/>
          <p14:tracePt t="12520" x="3965575" y="1679575"/>
          <p14:tracePt t="12527" x="3908425" y="1671638"/>
          <p14:tracePt t="12536" x="3873500" y="1657350"/>
          <p14:tracePt t="12544" x="3824288" y="1622425"/>
          <p14:tracePt t="12551" x="3789363" y="1608138"/>
          <p14:tracePt t="12559" x="3752850" y="1601788"/>
          <p14:tracePt t="12568" x="3717925" y="1573213"/>
          <p14:tracePt t="12575" x="3697288" y="1558925"/>
          <p14:tracePt t="12583" x="3668713" y="1538288"/>
          <p14:tracePt t="12592" x="3633788" y="1524000"/>
          <p14:tracePt t="12599" x="3625850" y="1517650"/>
          <p14:tracePt t="12607" x="3613150" y="1503363"/>
          <p14:tracePt t="12615" x="3584575" y="1503363"/>
          <p14:tracePt t="12624" x="3576638" y="1489075"/>
          <p14:tracePt t="12632" x="3562350" y="1481138"/>
          <p14:tracePt t="12640" x="3549650" y="1481138"/>
          <p14:tracePt t="12648" x="3541713" y="1481138"/>
          <p14:tracePt t="12663" x="3527425" y="1466850"/>
          <p14:tracePt t="12686" x="3513138" y="1466850"/>
          <p14:tracePt t="12710" x="3506788" y="1481138"/>
          <p14:tracePt t="12718" x="3506788" y="1489075"/>
          <p14:tracePt t="12726" x="3506788" y="1503363"/>
          <p14:tracePt t="12733" x="3492500" y="1517650"/>
          <p14:tracePt t="12741" x="3478213" y="1524000"/>
          <p14:tracePt t="12750" x="3471863" y="1538288"/>
          <p14:tracePt t="12758" x="3457575" y="1538288"/>
          <p14:tracePt t="12766" x="3457575" y="1552575"/>
          <p14:tracePt t="12774" x="3429000" y="1558925"/>
          <p14:tracePt t="12789" x="3422650" y="1573213"/>
          <p14:tracePt t="12798" x="3408363" y="1573213"/>
          <p14:tracePt t="12807" x="3394075" y="1587500"/>
          <p14:tracePt t="12821" x="3386138" y="1601788"/>
          <p14:tracePt t="12829" x="3371850" y="1601788"/>
          <p14:tracePt t="12860" x="3359150" y="1601788"/>
          <p14:tracePt t="12884" x="3351213" y="1601788"/>
          <p14:tracePt t="12908" x="3351213" y="1608138"/>
          <p14:tracePt t="13122" x="3351213" y="1622425"/>
          <p14:tracePt t="13154" x="3336925" y="1622425"/>
          <p14:tracePt t="13169" x="3322638" y="1636713"/>
          <p14:tracePt t="13185" x="3316288" y="1644650"/>
          <p14:tracePt t="13194" x="3281363" y="1679575"/>
          <p14:tracePt t="13202" x="3252788" y="1693863"/>
          <p14:tracePt t="13211" x="3217863" y="1714500"/>
          <p14:tracePt t="13219" x="3168650" y="1743075"/>
          <p14:tracePt t="13227" x="3125788" y="1778000"/>
          <p14:tracePt t="13234" x="3041650" y="1812925"/>
          <p14:tracePt t="13241" x="2990850" y="1835150"/>
          <p14:tracePt t="13249" x="2921000" y="1870075"/>
          <p14:tracePt t="13257" x="2857500" y="1898650"/>
          <p14:tracePt t="13265" x="2787650" y="1933575"/>
          <p14:tracePt t="13273" x="2730500" y="1954213"/>
          <p14:tracePt t="13281" x="2695575" y="1968500"/>
          <p14:tracePt t="13289" x="2632075" y="1989138"/>
          <p14:tracePt t="13297" x="2589213" y="2025650"/>
          <p14:tracePt t="13304" x="2540000" y="2038350"/>
          <p14:tracePt t="13313" x="2490788" y="2060575"/>
          <p14:tracePt t="13320" x="2470150" y="2089150"/>
          <p14:tracePt t="13328" x="2433638" y="2089150"/>
          <p14:tracePt t="13336" x="2406650" y="2101850"/>
          <p14:tracePt t="13345" x="2398713" y="2109788"/>
          <p14:tracePt t="13353" x="2384425" y="2109788"/>
          <p14:tracePt t="13361" x="2370138" y="2124075"/>
          <p14:tracePt t="13369" x="2355850" y="2124075"/>
          <p14:tracePt t="13378" x="2349500" y="2124075"/>
          <p14:tracePt t="13386" x="2349500" y="2138363"/>
          <p14:tracePt t="13399" x="2335213" y="2138363"/>
          <p14:tracePt t="13866" x="2320925" y="2138363"/>
          <p14:tracePt t="13874" x="2286000" y="2138363"/>
          <p14:tracePt t="13883" x="2265363" y="2138363"/>
          <p14:tracePt t="13890" x="2201863" y="2138363"/>
          <p14:tracePt t="13899" x="2144713" y="2138363"/>
          <p14:tracePt t="13907" x="2089150" y="2138363"/>
          <p14:tracePt t="13915" x="2003425" y="2138363"/>
          <p14:tracePt t="13923" x="1898650" y="2138363"/>
          <p14:tracePt t="13929" x="1784350" y="2138363"/>
          <p14:tracePt t="13937" x="1657350" y="2138363"/>
          <p14:tracePt t="13945" x="1558925" y="2138363"/>
          <p14:tracePt t="13953" x="1454150" y="2138363"/>
          <p14:tracePt t="13961" x="1368425" y="2138363"/>
          <p14:tracePt t="13969" x="1284288" y="2138363"/>
          <p14:tracePt t="13977" x="1206500" y="2138363"/>
          <p14:tracePt t="13985" x="1108075" y="2144713"/>
          <p14:tracePt t="13992" x="1050925" y="2173288"/>
          <p14:tracePt t="14000" x="1022350" y="2179638"/>
          <p14:tracePt t="14008" x="966788" y="2193925"/>
          <p14:tracePt t="14017" x="917575" y="2216150"/>
          <p14:tracePt t="14024" x="882650" y="2243138"/>
          <p14:tracePt t="14032" x="846138" y="2251075"/>
          <p14:tracePt t="14040" x="811213" y="2265363"/>
          <p14:tracePt t="14048" x="782638" y="2279650"/>
          <p14:tracePt t="14057" x="762000" y="2292350"/>
          <p14:tracePt t="14065" x="741363" y="2314575"/>
          <p14:tracePt t="14073" x="741363" y="2328863"/>
          <p14:tracePt t="14082" x="712788" y="2335213"/>
          <p14:tracePt t="14087" x="692150" y="2370138"/>
          <p14:tracePt t="14096" x="669925" y="2406650"/>
          <p14:tracePt t="14104" x="655638" y="2419350"/>
          <p14:tracePt t="14112" x="635000" y="2490788"/>
          <p14:tracePt t="14119" x="620713" y="2519363"/>
          <p14:tracePt t="14127" x="606425" y="2554288"/>
          <p14:tracePt t="14135" x="592138" y="2609850"/>
          <p14:tracePt t="14143" x="571500" y="2646363"/>
          <p14:tracePt t="14151" x="571500" y="2695575"/>
          <p14:tracePt t="14159" x="550863" y="2716213"/>
          <p14:tracePt t="14167" x="550863" y="2751138"/>
          <p14:tracePt t="14175" x="550863" y="2794000"/>
          <p14:tracePt t="14183" x="536575" y="2828925"/>
          <p14:tracePt t="14191" x="536575" y="2851150"/>
          <p14:tracePt t="14199" x="536575" y="2886075"/>
          <p14:tracePt t="14207" x="536575" y="2906713"/>
          <p14:tracePt t="14215" x="536575" y="2984500"/>
          <p14:tracePt t="14224" x="536575" y="3019425"/>
          <p14:tracePt t="14232" x="536575" y="3062288"/>
          <p14:tracePt t="14240" x="550863" y="3125788"/>
          <p14:tracePt t="14248" x="571500" y="3175000"/>
          <p14:tracePt t="14254" x="606425" y="3232150"/>
          <p14:tracePt t="14262" x="669925" y="3302000"/>
          <p14:tracePt t="14270" x="712788" y="3365500"/>
          <p14:tracePt t="14278" x="776288" y="3422650"/>
          <p14:tracePt t="14286" x="831850" y="3486150"/>
          <p14:tracePt t="14294" x="895350" y="3562350"/>
          <p14:tracePt t="14301" x="966788" y="3640138"/>
          <p14:tracePt t="14309" x="987425" y="3676650"/>
          <p14:tracePt t="14317" x="1036638" y="3732213"/>
          <p14:tracePt t="14325" x="1073150" y="3795713"/>
          <p14:tracePt t="14334" x="1108075" y="3830638"/>
          <p14:tracePt t="14341" x="1128713" y="3867150"/>
          <p14:tracePt t="14349" x="1143000" y="3902075"/>
          <p14:tracePt t="14357" x="1157288" y="3908425"/>
          <p14:tracePt t="14365" x="1157288" y="3922713"/>
          <p14:tracePt t="14374" x="1171575" y="3951288"/>
          <p14:tracePt t="14388" x="1177925" y="3951288"/>
          <p14:tracePt t="14398" x="1177925" y="3957638"/>
          <p14:tracePt t="14492" x="1177925" y="3971925"/>
          <p14:tracePt t="14508" x="1192213" y="3971925"/>
          <p14:tracePt t="14532" x="1206500" y="3986213"/>
          <p14:tracePt t="14541" x="1212850" y="3994150"/>
          <p14:tracePt t="14549" x="1227138" y="4006850"/>
          <p14:tracePt t="14557" x="1241425" y="4029075"/>
          <p14:tracePt t="14565" x="1263650" y="4057650"/>
          <p14:tracePt t="14571" x="1284288" y="4078288"/>
          <p14:tracePt t="14579" x="1312863" y="4106863"/>
          <p14:tracePt t="14587" x="1347788" y="4127500"/>
          <p14:tracePt t="14594" x="1368425" y="4148138"/>
          <p14:tracePt t="14603" x="1397000" y="4184650"/>
          <p14:tracePt t="14610" x="1417638" y="4211638"/>
          <p14:tracePt t="14618" x="1439863" y="4233863"/>
          <p14:tracePt t="14626" x="1466850" y="4254500"/>
          <p14:tracePt t="14634" x="1474788" y="4283075"/>
          <p14:tracePt t="14642" x="1489075" y="4297363"/>
          <p14:tracePt t="14650" x="1503363" y="4303713"/>
          <p14:tracePt t="14666" x="1517650" y="4318000"/>
          <p14:tracePt t="14681" x="1517650" y="4332288"/>
          <p14:tracePt t="25621" x="1517650" y="4318000"/>
          <p14:tracePt t="25629" x="1517650" y="4268788"/>
          <p14:tracePt t="25637" x="1517650" y="4184650"/>
          <p14:tracePt t="25645" x="1524000" y="4057650"/>
          <p14:tracePt t="25653" x="1558925" y="3908425"/>
          <p14:tracePt t="25661" x="1593850" y="3752850"/>
          <p14:tracePt t="25669" x="1644650" y="3576638"/>
          <p14:tracePt t="25677" x="1708150" y="3400425"/>
          <p14:tracePt t="25684" x="1763713" y="3232150"/>
          <p14:tracePt t="25692" x="1812925" y="3076575"/>
          <p14:tracePt t="25700" x="1870075" y="2921000"/>
          <p14:tracePt t="25708" x="1933575" y="2794000"/>
          <p14:tracePt t="25716" x="1989138" y="2660650"/>
          <p14:tracePt t="25724" x="2052638" y="2525713"/>
          <p14:tracePt t="25732" x="2124075" y="2406650"/>
          <p14:tracePt t="25740" x="2179638" y="2300288"/>
          <p14:tracePt t="25749" x="2228850" y="2216150"/>
          <p14:tracePt t="25757" x="2251075" y="2173288"/>
          <p14:tracePt t="25765" x="2286000" y="2101850"/>
          <p14:tracePt t="25774" x="2320925" y="2038350"/>
          <p14:tracePt t="25781" x="2355850" y="1989138"/>
          <p14:tracePt t="25787" x="2398713" y="1947863"/>
          <p14:tracePt t="25795" x="2419350" y="1905000"/>
          <p14:tracePt t="25803" x="2441575" y="1898650"/>
          <p14:tracePt t="25811" x="2470150" y="1870075"/>
          <p14:tracePt t="25819" x="2476500" y="1862138"/>
          <p14:tracePt t="25827" x="2505075" y="1847850"/>
          <p14:tracePt t="25835" x="2511425" y="1835150"/>
          <p14:tracePt t="25843" x="2546350" y="1827213"/>
          <p14:tracePt t="25851" x="2574925" y="1827213"/>
          <p14:tracePt t="25859" x="2609850" y="1812925"/>
          <p14:tracePt t="25867" x="2646363" y="1798638"/>
          <p14:tracePt t="25874" x="2681288" y="1798638"/>
          <p14:tracePt t="25883" x="2751138" y="1798638"/>
          <p14:tracePt t="25890" x="2800350" y="1798638"/>
          <p14:tracePt t="25899" x="2857500" y="1798638"/>
          <p14:tracePt t="25907" x="2906713" y="1798638"/>
          <p14:tracePt t="25915" x="2955925" y="1798638"/>
          <p14:tracePt t="25924" x="3027363" y="1798638"/>
          <p14:tracePt t="25932" x="3076575" y="1812925"/>
          <p14:tracePt t="25940" x="3146425" y="1835150"/>
          <p14:tracePt t="25946" x="3203575" y="1862138"/>
          <p14:tracePt t="25954" x="3267075" y="1884363"/>
          <p14:tracePt t="25961" x="3322638" y="1919288"/>
          <p14:tracePt t="25969" x="3386138" y="1954213"/>
          <p14:tracePt t="25978" x="3457575" y="1989138"/>
          <p14:tracePt t="25986" x="3513138" y="2038350"/>
          <p14:tracePt t="25993" x="3576638" y="2089150"/>
          <p14:tracePt t="26001" x="3625850" y="2144713"/>
          <p14:tracePt t="26009" x="3668713" y="2208213"/>
          <p14:tracePt t="26017" x="3703638" y="2279650"/>
          <p14:tracePt t="26025" x="3752850" y="2335213"/>
          <p14:tracePt t="26033" x="3775075" y="2363788"/>
          <p14:tracePt t="26041" x="3803650" y="2433638"/>
          <p14:tracePt t="26049" x="3824288" y="2470150"/>
          <p14:tracePt t="26057" x="3852863" y="2519363"/>
          <p14:tracePt t="26065" x="3873500" y="2560638"/>
          <p14:tracePt t="26074" x="3887788" y="2589213"/>
          <p14:tracePt t="26082" x="3908425" y="2609850"/>
          <p14:tracePt t="26090" x="3922713" y="2638425"/>
          <p14:tracePt t="26098" x="3930650" y="2660650"/>
          <p14:tracePt t="26104" x="3943350" y="2673350"/>
          <p14:tracePt t="26112" x="3979863" y="2716213"/>
          <p14:tracePt t="26120" x="4006850" y="2730500"/>
          <p14:tracePt t="26128" x="4043363" y="2794000"/>
          <p14:tracePt t="26136" x="4064000" y="2800350"/>
          <p14:tracePt t="26143" x="4113213" y="2851150"/>
          <p14:tracePt t="26152" x="4121150" y="2886075"/>
          <p14:tracePt t="26160" x="4197350" y="2949575"/>
          <p14:tracePt t="26167" x="4205288" y="2970213"/>
          <p14:tracePt t="26175" x="4240213" y="2990850"/>
          <p14:tracePt t="26184" x="4275138" y="3041650"/>
          <p14:tracePt t="26191" x="4311650" y="3076575"/>
          <p14:tracePt t="26199" x="4352925" y="3105150"/>
          <p14:tracePt t="26207" x="4375150" y="3125788"/>
          <p14:tracePt t="26215" x="4395788" y="3146425"/>
          <p14:tracePt t="26224" x="4424363" y="3175000"/>
          <p14:tracePt t="26232" x="4445000" y="3195638"/>
          <p14:tracePt t="26240" x="4459288" y="3209925"/>
          <p14:tracePt t="26249" x="4479925" y="3232150"/>
          <p14:tracePt t="26257" x="4494213" y="3244850"/>
          <p14:tracePt t="26262" x="4502150" y="3267075"/>
          <p14:tracePt t="26730" x="4514850" y="3267075"/>
          <p14:tracePt t="26738" x="4578350" y="3252788"/>
          <p14:tracePt t="26745" x="4635500" y="3244850"/>
          <p14:tracePt t="26754" x="4719638" y="3217863"/>
          <p14:tracePt t="26762" x="4826000" y="3209925"/>
          <p14:tracePt t="26770" x="4932363" y="3209925"/>
          <p14:tracePt t="26777" x="5051425" y="3195638"/>
          <p14:tracePt t="26785" x="5157788" y="3195638"/>
          <p14:tracePt t="26793" x="5270500" y="3195638"/>
          <p14:tracePt t="26801" x="5305425" y="3195638"/>
          <p14:tracePt t="26809" x="5383213" y="3195638"/>
          <p14:tracePt t="26817" x="5461000" y="3195638"/>
          <p14:tracePt t="26825" x="5518150" y="3195638"/>
          <p14:tracePt t="26833" x="5567363" y="3195638"/>
          <p14:tracePt t="26840" x="5588000" y="3195638"/>
          <p14:tracePt t="26849" x="5616575" y="3195638"/>
          <p14:tracePt t="26857" x="5622925" y="3195638"/>
          <p14:tracePt t="26872" x="5637213" y="3195638"/>
          <p14:tracePt t="26888" x="5651500" y="3195638"/>
          <p14:tracePt t="27134" x="5651500" y="3181350"/>
          <p14:tracePt t="27181" x="5651500" y="3175000"/>
          <p14:tracePt t="27221" x="5637213" y="3175000"/>
          <p14:tracePt t="27229" x="5637213" y="3160713"/>
          <p14:tracePt t="27260" x="5622925" y="3160713"/>
          <p14:tracePt t="27268" x="5616575" y="3160713"/>
          <p14:tracePt t="27284" x="5588000" y="3146425"/>
          <p14:tracePt t="27292" x="5581650" y="3146425"/>
          <p14:tracePt t="27300" x="5567363" y="3146425"/>
          <p14:tracePt t="27308" x="5538788" y="3140075"/>
          <p14:tracePt t="27315" x="5530850" y="3140075"/>
          <p14:tracePt t="27324" x="5503863" y="3140075"/>
          <p14:tracePt t="27332" x="5481638" y="3140075"/>
          <p14:tracePt t="27340" x="5461000" y="3140075"/>
          <p14:tracePt t="27348" x="5446713" y="3125788"/>
          <p14:tracePt t="27357" x="5426075" y="3125788"/>
          <p14:tracePt t="27365" x="5411788" y="3125788"/>
          <p14:tracePt t="27371" x="5397500" y="3125788"/>
          <p14:tracePt t="27379" x="5383213" y="3125788"/>
          <p14:tracePt t="27395" x="5376863" y="3111500"/>
          <p14:tracePt t="27403" x="5362575" y="3111500"/>
          <p14:tracePt t="27427" x="5348288" y="3111500"/>
          <p14:tracePt t="27450" x="5340350" y="3111500"/>
          <p14:tracePt t="27514" x="5327650" y="3111500"/>
          <p14:tracePt t="27616" x="5305425" y="3111500"/>
          <p14:tracePt t="28282" x="5305425" y="3105150"/>
          <p14:tracePt t="28290" x="5305425" y="3090863"/>
          <p14:tracePt t="28300" x="5313363" y="3090863"/>
          <p14:tracePt t="28314" x="5327650" y="3076575"/>
          <p14:tracePt t="28324" x="5340350" y="3062288"/>
          <p14:tracePt t="28329" x="5348288" y="3062288"/>
          <p14:tracePt t="28345" x="5362575" y="3062288"/>
          <p14:tracePt t="28354" x="5376863" y="3054350"/>
          <p14:tracePt t="28361" x="5383213" y="3054350"/>
          <p14:tracePt t="28369" x="5411788" y="3041650"/>
          <p14:tracePt t="28385" x="5432425" y="3041650"/>
          <p14:tracePt t="28393" x="5446713" y="3041650"/>
          <p14:tracePt t="28401" x="5461000" y="3041650"/>
          <p14:tracePt t="28409" x="5467350" y="3041650"/>
          <p14:tracePt t="28417" x="5481638" y="3041650"/>
          <p14:tracePt t="28433" x="5495925" y="3041650"/>
          <p14:tracePt t="28448" x="5503863" y="3041650"/>
          <p14:tracePt t="28512" x="5503863" y="3054350"/>
          <p14:tracePt t="28519" x="5518150" y="3054350"/>
          <p14:tracePt t="28536" x="5518150" y="3062288"/>
          <p14:tracePt t="28575" x="5518150" y="3076575"/>
          <p14:tracePt t="28599" x="5518150" y="3090863"/>
          <p14:tracePt t="28615" x="5503863" y="3090863"/>
          <p14:tracePt t="28647" x="5495925" y="3105150"/>
          <p14:tracePt t="28662" x="5481638" y="3105150"/>
          <p14:tracePt t="28670" x="5467350" y="3105150"/>
          <p14:tracePt t="28686" x="5461000" y="3105150"/>
          <p14:tracePt t="28701" x="5446713" y="3105150"/>
          <p14:tracePt t="28718" x="5432425" y="3105150"/>
          <p14:tracePt t="28734" x="5426075" y="3105150"/>
          <p14:tracePt t="28741" x="5411788" y="3105150"/>
          <p14:tracePt t="28749" x="5397500" y="3105150"/>
          <p14:tracePt t="28765" x="5383213" y="3105150"/>
          <p14:tracePt t="28781" x="5376863" y="3105150"/>
          <p14:tracePt t="28790" x="5362575" y="3105150"/>
          <p14:tracePt t="28805" x="5348288" y="3105150"/>
          <p14:tracePt t="28812" x="5340350" y="3105150"/>
          <p14:tracePt t="28820" x="5327650" y="3105150"/>
          <p14:tracePt t="28836" x="5305425" y="3105150"/>
          <p14:tracePt t="28852" x="5291138" y="3105150"/>
          <p14:tracePt t="28860" x="5270500" y="3105150"/>
          <p14:tracePt t="28876" x="5241925" y="3105150"/>
          <p14:tracePt t="28887" x="5241925" y="3090863"/>
          <p14:tracePt t="28892" x="5221288" y="3090863"/>
          <p14:tracePt t="28900" x="5207000" y="3076575"/>
          <p14:tracePt t="28908" x="5186363" y="3062288"/>
          <p14:tracePt t="28916" x="5172075" y="3062288"/>
          <p14:tracePt t="28924" x="5157788" y="3062288"/>
          <p14:tracePt t="28932" x="5149850" y="3054350"/>
          <p14:tracePt t="28947" x="5137150" y="3054350"/>
          <p14:tracePt t="28972" x="5122863" y="3041650"/>
          <p14:tracePt t="32024" x="5137150" y="3041650"/>
          <p14:tracePt t="32032" x="5149850" y="3041650"/>
          <p14:tracePt t="32040" x="5157788" y="3054350"/>
          <p14:tracePt t="32050" x="5172075" y="3054350"/>
          <p14:tracePt t="32057" x="5186363" y="3062288"/>
          <p14:tracePt t="32065" x="5192713" y="3062288"/>
          <p14:tracePt t="32073" x="5207000" y="3076575"/>
          <p14:tracePt t="32079" x="5221288" y="3090863"/>
          <p14:tracePt t="32096" x="5235575" y="3105150"/>
          <p14:tracePt t="32103" x="5241925" y="3105150"/>
          <p14:tracePt t="32111" x="5241925" y="3111500"/>
          <p14:tracePt t="32119" x="5256213" y="3111500"/>
          <p14:tracePt t="32127" x="5270500" y="3125788"/>
          <p14:tracePt t="32135" x="5276850" y="3125788"/>
          <p14:tracePt t="32143" x="5276850" y="3140075"/>
          <p14:tracePt t="32150" x="5291138" y="3140075"/>
          <p14:tracePt t="32159" x="5305425" y="3140075"/>
          <p14:tracePt t="32166" x="5305425" y="3146425"/>
          <p14:tracePt t="32174" x="5313363" y="3146425"/>
          <p14:tracePt t="32183" x="5327650" y="3146425"/>
          <p14:tracePt t="32190" x="5327650" y="3160713"/>
          <p14:tracePt t="32198" x="5340350" y="3160713"/>
          <p14:tracePt t="32214" x="5348288" y="3175000"/>
          <p14:tracePt t="32230" x="5362575" y="3175000"/>
          <p14:tracePt t="32238" x="5362575" y="3181350"/>
          <p14:tracePt t="32246" x="5376863" y="3181350"/>
          <p14:tracePt t="32254" x="5383213" y="3181350"/>
          <p14:tracePt t="32262" x="5397500" y="3195638"/>
          <p14:tracePt t="32269" x="5426075" y="3195638"/>
          <p14:tracePt t="32277" x="5446713" y="3195638"/>
          <p14:tracePt t="32285" x="5461000" y="3209925"/>
          <p14:tracePt t="32293" x="5481638" y="3209925"/>
          <p14:tracePt t="32301" x="5503863" y="3209925"/>
          <p14:tracePt t="32309" x="5518150" y="3217863"/>
          <p14:tracePt t="32317" x="5538788" y="3217863"/>
          <p14:tracePt t="32333" x="5553075" y="3217863"/>
          <p14:tracePt t="32349" x="5567363" y="3217863"/>
          <p14:tracePt t="32373" x="5581650" y="3217863"/>
          <p14:tracePt t="33188" x="5588000" y="3217863"/>
          <p14:tracePt t="33196" x="5622925" y="3217863"/>
          <p14:tracePt t="33204" x="5672138" y="3217863"/>
          <p14:tracePt t="33212" x="5757863" y="3195638"/>
          <p14:tracePt t="33220" x="5842000" y="3181350"/>
          <p14:tracePt t="33228" x="5948363" y="3175000"/>
          <p14:tracePt t="33236" x="6053138" y="3160713"/>
          <p14:tracePt t="33244" x="6173788" y="3160713"/>
          <p14:tracePt t="33252" x="6307138" y="3160713"/>
          <p14:tracePt t="33259" x="6413500" y="3160713"/>
          <p14:tracePt t="33267" x="6519863" y="3160713"/>
          <p14:tracePt t="33275" x="6610350" y="3160713"/>
          <p14:tracePt t="33283" x="6653213" y="3160713"/>
          <p14:tracePt t="33291" x="6745288" y="3160713"/>
          <p14:tracePt t="33299" x="6794500" y="3160713"/>
          <p14:tracePt t="33307" x="6843713" y="3160713"/>
          <p14:tracePt t="33315" x="6864350" y="3160713"/>
          <p14:tracePt t="33324" x="6900863" y="3160713"/>
          <p14:tracePt t="33332" x="6915150" y="3160713"/>
          <p14:tracePt t="33355" x="6921500" y="3160713"/>
          <p14:tracePt t="33394" x="6864350" y="3175000"/>
          <p14:tracePt t="33402" x="6780213" y="3181350"/>
          <p14:tracePt t="33410" x="6604000" y="3217863"/>
          <p14:tracePt t="33418" x="6399213" y="3252788"/>
          <p14:tracePt t="33426" x="6159500" y="3267075"/>
          <p14:tracePt t="33433" x="5862638" y="3316288"/>
          <p14:tracePt t="33442" x="5567363" y="3330575"/>
          <p14:tracePt t="33450" x="5186363" y="3330575"/>
          <p14:tracePt t="33457" x="4805363" y="3330575"/>
          <p14:tracePt t="33465" x="4656138" y="3330575"/>
          <p14:tracePt t="33474" x="4311650" y="3330575"/>
          <p14:tracePt t="33482" x="4014788" y="3295650"/>
          <p14:tracePt t="33490" x="3752850" y="3217863"/>
          <p14:tracePt t="33498" x="3513138" y="3146425"/>
          <p14:tracePt t="33507" x="3336925" y="3090863"/>
          <p14:tracePt t="33515" x="3195638" y="3041650"/>
          <p14:tracePt t="33521" x="3146425" y="3019425"/>
          <p14:tracePt t="33529" x="3048000" y="2970213"/>
          <p14:tracePt t="33537" x="2970213" y="2921000"/>
          <p14:tracePt t="33545" x="2921000" y="2871788"/>
          <p14:tracePt t="33552" x="2871788" y="2828925"/>
          <p14:tracePt t="33560" x="2822575" y="2794000"/>
          <p14:tracePt t="33568" x="2787650" y="2751138"/>
          <p14:tracePt t="33576" x="2751138" y="2709863"/>
          <p14:tracePt t="33584" x="2730500" y="2673350"/>
          <p14:tracePt t="33592" x="2701925" y="2646363"/>
          <p14:tracePt t="33600" x="2681288" y="2603500"/>
          <p14:tracePt t="33608" x="2660650" y="2574925"/>
          <p14:tracePt t="33615" x="2646363" y="2540000"/>
          <p14:tracePt t="33624" x="2609850" y="2519363"/>
          <p14:tracePt t="33632" x="2589213" y="2482850"/>
          <p14:tracePt t="33640" x="2540000" y="2433638"/>
          <p14:tracePt t="33648" x="2505075" y="2398713"/>
          <p14:tracePt t="33657" x="2455863" y="2349500"/>
          <p14:tracePt t="33665" x="2398713" y="2314575"/>
          <p14:tracePt t="33671" x="2335213" y="2265363"/>
          <p14:tracePt t="33679" x="2300288" y="2243138"/>
          <p14:tracePt t="33687" x="2216150" y="2179638"/>
          <p14:tracePt t="33695" x="2179638" y="2159000"/>
          <p14:tracePt t="33703" x="2144713" y="2144713"/>
          <p14:tracePt t="33711" x="2095500" y="2109788"/>
          <p14:tracePt t="33719" x="2060575" y="2089150"/>
          <p14:tracePt t="33732" x="2025650" y="2060575"/>
          <p14:tracePt t="33734" x="1989138" y="2052638"/>
          <p14:tracePt t="33743" x="1919288" y="2017713"/>
          <p14:tracePt t="33750" x="1884363" y="1989138"/>
          <p14:tracePt t="33758" x="1835150" y="1968500"/>
          <p14:tracePt t="33766" x="1778000" y="1954213"/>
          <p14:tracePt t="33774" x="1714500" y="1919288"/>
          <p14:tracePt t="33782" x="1693863" y="1905000"/>
          <p14:tracePt t="33790" x="1630363" y="1884363"/>
          <p14:tracePt t="33798" x="1587500" y="1862138"/>
          <p14:tracePt t="33807" x="1538288" y="1835150"/>
          <p14:tracePt t="33815" x="1503363" y="1827213"/>
          <p14:tracePt t="33823" x="1466850" y="1798638"/>
          <p14:tracePt t="33829" x="1439863" y="1792288"/>
          <p14:tracePt t="33838" x="1431925" y="1778000"/>
          <p14:tracePt t="33846" x="1403350" y="1778000"/>
          <p14:tracePt t="33853" x="1397000" y="1763713"/>
          <p14:tracePt t="33862" x="1382713" y="1763713"/>
          <p14:tracePt t="33877" x="1368425" y="1749425"/>
          <p14:tracePt t="33901" x="1362075" y="1749425"/>
          <p14:tracePt t="33917" x="1362075" y="1743075"/>
          <p14:tracePt t="34036" x="1368425" y="1743075"/>
          <p14:tracePt t="34044" x="1403350" y="1749425"/>
          <p14:tracePt t="34051" x="1454150" y="1749425"/>
          <p14:tracePt t="34059" x="1538288" y="1749425"/>
          <p14:tracePt t="34067" x="1665288" y="1749425"/>
          <p14:tracePt t="34075" x="1778000" y="1749425"/>
          <p14:tracePt t="34083" x="1919288" y="1749425"/>
          <p14:tracePt t="34091" x="2052638" y="1749425"/>
          <p14:tracePt t="34099" x="2201863" y="1749425"/>
          <p14:tracePt t="34107" x="2320925" y="1749425"/>
          <p14:tracePt t="34115" x="2455863" y="1749425"/>
          <p14:tracePt t="34123" x="2574925" y="1749425"/>
          <p14:tracePt t="34132" x="2624138" y="1749425"/>
          <p14:tracePt t="34140" x="2701925" y="1749425"/>
          <p14:tracePt t="34148" x="2765425" y="1749425"/>
          <p14:tracePt t="34154" x="2800350" y="1749425"/>
          <p14:tracePt t="34162" x="2836863" y="1749425"/>
          <p14:tracePt t="34170" x="2857500" y="1749425"/>
          <p14:tracePt t="34178" x="2871788" y="1749425"/>
          <p14:tracePt t="34194" x="2886075" y="1749425"/>
          <p14:tracePt t="34249" x="2886075" y="1763713"/>
          <p14:tracePt t="34336" x="2871788" y="1778000"/>
          <p14:tracePt t="34344" x="2857500" y="1778000"/>
          <p14:tracePt t="34352" x="2851150" y="1778000"/>
          <p14:tracePt t="34368" x="2836863" y="1778000"/>
          <p14:tracePt t="34376" x="2822575" y="1778000"/>
          <p14:tracePt t="34384" x="2814638" y="1778000"/>
          <p14:tracePt t="34400" x="2800350" y="1778000"/>
          <p14:tracePt t="34416" x="2787650" y="1778000"/>
          <p14:tracePt t="34423" x="2779713" y="1778000"/>
          <p14:tracePt t="34431" x="2765425" y="1778000"/>
          <p14:tracePt t="34440" x="2744788" y="1778000"/>
          <p14:tracePt t="34447" x="2730500" y="1778000"/>
          <p14:tracePt t="34455" x="2701925" y="1778000"/>
          <p14:tracePt t="34463" x="2667000" y="1792288"/>
          <p14:tracePt t="34471" x="2646363" y="1792288"/>
          <p14:tracePt t="34479" x="2624138" y="1792288"/>
          <p14:tracePt t="34487" x="2597150" y="1798638"/>
          <p14:tracePt t="34495" x="2574925" y="1798638"/>
          <p14:tracePt t="34503" x="2546350" y="1798638"/>
          <p14:tracePt t="34511" x="2505075" y="1812925"/>
          <p14:tracePt t="34519" x="2476500" y="1812925"/>
          <p14:tracePt t="34528" x="2441575" y="1827213"/>
          <p14:tracePt t="34536" x="2406650" y="1835150"/>
          <p14:tracePt t="34544" x="2384425" y="1835150"/>
          <p14:tracePt t="34552" x="2349500" y="1847850"/>
          <p14:tracePt t="34558" x="2314575" y="1847850"/>
          <p14:tracePt t="34566" x="2279650" y="1862138"/>
          <p14:tracePt t="34574" x="2265363" y="1862138"/>
          <p14:tracePt t="34582" x="2243138" y="1862138"/>
          <p14:tracePt t="34590" x="2228850" y="1862138"/>
          <p14:tracePt t="34598" x="2216150" y="1870075"/>
          <p14:tracePt t="34614" x="2201863" y="1870075"/>
          <p14:tracePt t="34662" x="2201863" y="1884363"/>
          <p14:tracePt t="34733" x="2216150" y="1884363"/>
          <p14:tracePt t="35192" x="2228850" y="1884363"/>
          <p14:tracePt t="35199" x="2286000" y="1884363"/>
          <p14:tracePt t="35207" x="2384425" y="1884363"/>
          <p14:tracePt t="35215" x="2511425" y="1884363"/>
          <p14:tracePt t="35224" x="2779713" y="1884363"/>
          <p14:tracePt t="35232" x="2990850" y="1884363"/>
          <p14:tracePt t="35240" x="3217863" y="1884363"/>
          <p14:tracePt t="35248" x="3492500" y="1884363"/>
          <p14:tracePt t="35257" x="3752850" y="1933575"/>
          <p14:tracePt t="35263" x="4049713" y="1968500"/>
          <p14:tracePt t="35271" x="4360863" y="2025650"/>
          <p14:tracePt t="35279" x="4621213" y="2060575"/>
          <p14:tracePt t="35286" x="4932363" y="2124075"/>
          <p14:tracePt t="35294" x="5051425" y="2144713"/>
          <p14:tracePt t="35303" x="5567363" y="2243138"/>
          <p14:tracePt t="35310" x="5686425" y="2279650"/>
          <p14:tracePt t="35318" x="5926138" y="2328863"/>
          <p14:tracePt t="35326" x="6124575" y="2398713"/>
          <p14:tracePt t="35334" x="6307138" y="2433638"/>
          <p14:tracePt t="35342" x="6462713" y="2490788"/>
          <p14:tracePt t="35350" x="6604000" y="2540000"/>
          <p14:tracePt t="35358" x="6731000" y="2603500"/>
          <p14:tracePt t="35366" x="6829425" y="2660650"/>
          <p14:tracePt t="35374" x="6921500" y="2730500"/>
          <p14:tracePt t="35382" x="7019925" y="2800350"/>
          <p14:tracePt t="35390" x="7042150" y="2836863"/>
          <p14:tracePt t="35398" x="7091363" y="2886075"/>
          <p14:tracePt t="35407" x="7140575" y="2949575"/>
          <p14:tracePt t="35415" x="7146925" y="2970213"/>
          <p14:tracePt t="35421" x="7161213" y="2990850"/>
          <p14:tracePt t="35857" x="7196138" y="2990850"/>
          <p14:tracePt t="35866" x="7259638" y="2990850"/>
          <p14:tracePt t="35874" x="7345363" y="3005138"/>
          <p14:tracePt t="35882" x="7423150" y="3019425"/>
          <p14:tracePt t="35890" x="7535863" y="3041650"/>
          <p14:tracePt t="35896" x="7626350" y="3076575"/>
          <p14:tracePt t="35906" x="7732713" y="3105150"/>
          <p14:tracePt t="35912" x="7839075" y="3125788"/>
          <p14:tracePt t="35920" x="7923213" y="3140075"/>
          <p14:tracePt t="35928" x="8007350" y="3160713"/>
          <p14:tracePt t="35936" x="8093075" y="3175000"/>
          <p14:tracePt t="35944" x="8128000" y="3181350"/>
          <p14:tracePt t="35952" x="8197850" y="3195638"/>
          <p14:tracePt t="35960" x="8269288" y="3209925"/>
          <p14:tracePt t="35968" x="8318500" y="3209925"/>
          <p14:tracePt t="35976" x="8367713" y="3217863"/>
          <p14:tracePt t="35983" x="8424863" y="3217863"/>
          <p14:tracePt t="35991" x="8474075" y="3217863"/>
          <p14:tracePt t="35999" x="8523288" y="3217863"/>
          <p14:tracePt t="36007" x="8607425" y="3217863"/>
          <p14:tracePt t="36015" x="8664575" y="3217863"/>
          <p14:tracePt t="36024" x="8748713" y="3217863"/>
          <p14:tracePt t="36032" x="8805863" y="3217863"/>
          <p14:tracePt t="36040" x="8910638" y="3217863"/>
          <p14:tracePt t="36048" x="8996363" y="3209925"/>
          <p14:tracePt t="36056" x="9080500" y="3209925"/>
          <p14:tracePt t="36065" x="9186863" y="3209925"/>
          <p14:tracePt t="36071" x="9213850" y="3209925"/>
          <p14:tracePt t="36078" x="9299575" y="3209925"/>
          <p14:tracePt t="36086" x="9369425" y="3209925"/>
          <p14:tracePt t="36094" x="9412288" y="3209925"/>
          <p14:tracePt t="36102" x="9447213" y="3209925"/>
          <p14:tracePt t="36110" x="9496425" y="3209925"/>
          <p14:tracePt t="36118" x="9531350" y="3209925"/>
          <p14:tracePt t="36126" x="9567863" y="3209925"/>
          <p14:tracePt t="36134" x="9594850" y="3209925"/>
          <p14:tracePt t="36142" x="9617075" y="3209925"/>
          <p14:tracePt t="36150" x="9645650" y="3209925"/>
          <p14:tracePt t="36158" x="9680575" y="3209925"/>
          <p14:tracePt t="36165" x="9686925" y="3209925"/>
          <p14:tracePt t="36174" x="9715500" y="3209925"/>
          <p14:tracePt t="36182" x="9736138" y="3209925"/>
          <p14:tracePt t="36190" x="9750425" y="3209925"/>
          <p14:tracePt t="36198" x="9772650" y="3209925"/>
          <p14:tracePt t="36207" x="9793288" y="3209925"/>
          <p14:tracePt t="36215" x="9807575" y="3209925"/>
          <p14:tracePt t="36223" x="9821863" y="3209925"/>
          <p14:tracePt t="36229" x="9842500" y="3195638"/>
          <p14:tracePt t="36237" x="9856788" y="3195638"/>
          <p14:tracePt t="36245" x="9877425" y="3195638"/>
          <p14:tracePt t="36253" x="9906000" y="3181350"/>
          <p14:tracePt t="36261" x="9912350" y="3181350"/>
          <p14:tracePt t="36268" x="9940925" y="3175000"/>
          <p14:tracePt t="36276" x="9963150" y="3175000"/>
          <p14:tracePt t="36284" x="9975850" y="3175000"/>
          <p14:tracePt t="36292" x="9998075" y="3160713"/>
          <p14:tracePt t="36300" x="10012363" y="3160713"/>
          <p14:tracePt t="36308" x="10033000" y="3160713"/>
          <p14:tracePt t="36316" x="10047288" y="3160713"/>
          <p14:tracePt t="36324" x="10067925" y="3160713"/>
          <p14:tracePt t="36332" x="10082213" y="3160713"/>
          <p14:tracePt t="36340" x="10096500" y="3160713"/>
          <p14:tracePt t="36348" x="10102850" y="3160713"/>
          <p14:tracePt t="36364" x="10117138" y="3160713"/>
          <p14:tracePt t="36373" x="10131425" y="3160713"/>
          <p14:tracePt t="36395" x="10139363" y="3160713"/>
          <p14:tracePt t="37155" x="10117138" y="3160713"/>
          <p14:tracePt t="37165" x="10082213" y="3175000"/>
          <p14:tracePt t="37173" x="10026650" y="3195638"/>
          <p14:tracePt t="37179" x="9948863" y="3232150"/>
          <p14:tracePt t="37187" x="9758363" y="3330575"/>
          <p14:tracePt t="37195" x="9602788" y="3400425"/>
          <p14:tracePt t="37203" x="9412288" y="3471863"/>
          <p14:tracePt t="37211" x="9164638" y="3605213"/>
          <p14:tracePt t="37219" x="8910638" y="3711575"/>
          <p14:tracePt t="37227" x="8629650" y="3838575"/>
          <p14:tracePt t="37234" x="8318500" y="3994150"/>
          <p14:tracePt t="37242" x="7994650" y="4141788"/>
          <p14:tracePt t="37250" x="7677150" y="4283075"/>
          <p14:tracePt t="37258" x="7351713" y="4438650"/>
          <p14:tracePt t="37266" x="7005638" y="4557713"/>
          <p14:tracePt t="37274" x="6653213" y="4684713"/>
          <p14:tracePt t="37282" x="6343650" y="4783138"/>
          <p14:tracePt t="37290" x="5983288" y="4903788"/>
          <p14:tracePt t="37299" x="5616575" y="4995863"/>
          <p14:tracePt t="37307" x="5235575" y="5080000"/>
          <p14:tracePt t="37315" x="5086350" y="5114925"/>
          <p14:tracePt t="37324" x="4529138" y="5249863"/>
          <p14:tracePt t="37332" x="4197350" y="5305425"/>
          <p14:tracePt t="37337" x="3887788" y="5354638"/>
          <p14:tracePt t="37346" x="3767138" y="5376863"/>
          <p14:tracePt t="37354" x="3492500" y="5411788"/>
          <p14:tracePt t="37362" x="3287713" y="5454650"/>
          <p14:tracePt t="37369" x="3082925" y="5461000"/>
          <p14:tracePt t="37377" x="2906713" y="5495925"/>
          <p14:tracePt t="37385" x="2765425" y="5510213"/>
          <p14:tracePt t="37393" x="2632075" y="5524500"/>
          <p14:tracePt t="37401" x="2476500" y="5530850"/>
          <p14:tracePt t="37409" x="2384425" y="5530850"/>
          <p14:tracePt t="37417" x="2279650" y="5530850"/>
          <p14:tracePt t="37424" x="2165350" y="5530850"/>
          <p14:tracePt t="37433" x="2130425" y="5530850"/>
          <p14:tracePt t="37440" x="2060575" y="5530850"/>
          <p14:tracePt t="37449" x="2011363" y="5530850"/>
          <p14:tracePt t="37457" x="1968500" y="5524500"/>
          <p14:tracePt t="37465" x="1919288" y="5510213"/>
          <p14:tracePt t="37474" x="1884363" y="5489575"/>
          <p14:tracePt t="37482" x="1862138" y="5461000"/>
          <p14:tracePt t="37489" x="1812925" y="5411788"/>
          <p14:tracePt t="37498" x="1784350" y="5376863"/>
          <p14:tracePt t="37504" x="1763713" y="5319713"/>
          <p14:tracePt t="37512" x="1749425" y="5256213"/>
          <p14:tracePt t="37520" x="1728788" y="5186363"/>
          <p14:tracePt t="37528" x="1714500" y="5108575"/>
          <p14:tracePt t="37536" x="1708150" y="5022850"/>
          <p14:tracePt t="37543" x="1708150" y="4987925"/>
          <p14:tracePt t="37551" x="1708150" y="4910138"/>
          <p14:tracePt t="37559" x="1708150" y="4868863"/>
          <p14:tracePt t="37567" x="1708150" y="4832350"/>
          <p14:tracePt t="37575" x="1708150" y="4797425"/>
          <p14:tracePt t="37583" x="1708150" y="4768850"/>
          <p14:tracePt t="37591" x="1708150" y="4756150"/>
          <p14:tracePt t="37599" x="1708150" y="4748213"/>
          <p14:tracePt t="37607" x="1708150" y="4733925"/>
          <p14:tracePt t="37623" x="1708150" y="4719638"/>
          <p14:tracePt t="37633" x="1708150" y="4713288"/>
          <p14:tracePt t="37647" x="1708150" y="4699000"/>
          <p14:tracePt t="37662" x="1714500" y="4684713"/>
          <p14:tracePt t="37670" x="1728788" y="4684713"/>
          <p14:tracePt t="37678" x="1728788" y="4678363"/>
          <p14:tracePt t="37687" x="1743075" y="4664075"/>
          <p14:tracePt t="37694" x="1749425" y="4664075"/>
          <p14:tracePt t="37702" x="1763713" y="4664075"/>
          <p14:tracePt t="37710" x="1763713" y="4649788"/>
          <p14:tracePt t="37718" x="1778000" y="4649788"/>
          <p14:tracePt t="37734" x="1784350" y="4641850"/>
          <p14:tracePt t="37741" x="1798638" y="4641850"/>
          <p14:tracePt t="38249" x="1798638" y="4629150"/>
          <p14:tracePt t="38258" x="1778000" y="4578350"/>
          <p14:tracePt t="38265" x="1749425" y="4529138"/>
          <p14:tracePt t="38274" x="1728788" y="4487863"/>
          <p14:tracePt t="38282" x="1714500" y="4459288"/>
          <p14:tracePt t="38290" x="1708150" y="4402138"/>
          <p14:tracePt t="38296" x="1679575" y="4352925"/>
          <p14:tracePt t="38304" x="1665288" y="4332288"/>
          <p14:tracePt t="38312" x="1665288" y="4303713"/>
          <p14:tracePt t="38320" x="1665288" y="4268788"/>
          <p14:tracePt t="38327" x="1657350" y="4254500"/>
          <p14:tracePt t="38335" x="1657350" y="4248150"/>
          <p14:tracePt t="38343" x="1657350" y="4219575"/>
          <p14:tracePt t="38360" x="1657350" y="4211638"/>
          <p14:tracePt t="38367" x="1657350" y="4197350"/>
          <p14:tracePt t="38383" x="1657350" y="4184650"/>
          <p14:tracePt t="38399" x="1657350" y="4176713"/>
          <p14:tracePt t="38414" x="1657350" y="4162425"/>
          <p14:tracePt t="38439" x="1657350" y="4148138"/>
          <p14:tracePt t="38446" x="1657350" y="4141788"/>
          <p14:tracePt t="38462" x="1657350" y="4127500"/>
          <p14:tracePt t="38470" x="1657350" y="4113213"/>
          <p14:tracePt t="38478" x="1657350" y="4106863"/>
          <p14:tracePt t="38494" x="1657350" y="4092575"/>
          <p14:tracePt t="38502" x="1657350" y="4078288"/>
          <p14:tracePt t="38581" x="1665288" y="4078288"/>
          <p14:tracePt t="38660" x="1679575" y="4092575"/>
          <p14:tracePt t="38668" x="1679575" y="4106863"/>
          <p14:tracePt t="38676" x="1693863" y="4113213"/>
          <p14:tracePt t="38684" x="1708150" y="4127500"/>
          <p14:tracePt t="38693" x="1714500" y="4141788"/>
          <p14:tracePt t="38700" x="1728788" y="4162425"/>
          <p14:tracePt t="38707" x="1749425" y="4184650"/>
          <p14:tracePt t="38715" x="1763713" y="4211638"/>
          <p14:tracePt t="38724" x="1784350" y="4248150"/>
          <p14:tracePt t="38732" x="1798638" y="4283075"/>
          <p14:tracePt t="38740" x="1812925" y="4303713"/>
          <p14:tracePt t="38748" x="1820863" y="4338638"/>
          <p14:tracePt t="38757" x="1835150" y="4367213"/>
          <p14:tracePt t="38765" x="1835150" y="4387850"/>
          <p14:tracePt t="38771" x="1847850" y="4424363"/>
          <p14:tracePt t="38779" x="1847850" y="4438650"/>
          <p14:tracePt t="38787" x="1862138" y="4451350"/>
          <p14:tracePt t="38795" x="1862138" y="4473575"/>
          <p14:tracePt t="38802" x="1862138" y="4487863"/>
          <p14:tracePt t="38810" x="1862138" y="4494213"/>
          <p14:tracePt t="38818" x="1870075" y="4508500"/>
          <p14:tracePt t="38826" x="1870075" y="4522788"/>
          <p14:tracePt t="38834" x="1870075" y="4529138"/>
          <p14:tracePt t="38842" x="1884363" y="4529138"/>
          <p14:tracePt t="38850" x="1884363" y="4543425"/>
          <p14:tracePt t="38874" x="1898650" y="4557713"/>
          <p14:tracePt t="40641" x="1939925" y="4557713"/>
          <p14:tracePt t="40649" x="1989138" y="4557713"/>
          <p14:tracePt t="40657" x="2060575" y="4557713"/>
          <p14:tracePt t="40667" x="2144713" y="4557713"/>
          <p14:tracePt t="40673" x="2228850" y="4565650"/>
          <p14:tracePt t="40679" x="2335213" y="4578350"/>
          <p14:tracePt t="40687" x="2419350" y="4592638"/>
          <p14:tracePt t="40695" x="2505075" y="4606925"/>
          <p14:tracePt t="40703" x="2609850" y="4614863"/>
          <p14:tracePt t="40711" x="2646363" y="4614863"/>
          <p14:tracePt t="40719" x="2701925" y="4629150"/>
          <p14:tracePt t="40726" x="2836863" y="4641850"/>
          <p14:tracePt t="40735" x="2871788" y="4649788"/>
          <p14:tracePt t="40743" x="2921000" y="4664075"/>
          <p14:tracePt t="40750" x="3027363" y="4684713"/>
          <p14:tracePt t="40758" x="3097213" y="4684713"/>
          <p14:tracePt t="40767" x="3160713" y="4713288"/>
          <p14:tracePt t="40774" x="3217863" y="4719638"/>
          <p14:tracePt t="40782" x="3302000" y="4748213"/>
          <p14:tracePt t="40790" x="3386138" y="4783138"/>
          <p14:tracePt t="40799" x="3422650" y="4783138"/>
          <p14:tracePt t="40807" x="3492500" y="4805363"/>
          <p14:tracePt t="40815" x="3549650" y="4832350"/>
          <p14:tracePt t="40824" x="3613150" y="4854575"/>
          <p14:tracePt t="41282" x="3613150" y="4840288"/>
          <p14:tracePt t="41290" x="3625850" y="4819650"/>
          <p14:tracePt t="41299" x="3662363" y="4797425"/>
          <p14:tracePt t="41307" x="3683000" y="4768850"/>
          <p14:tracePt t="41315" x="3740150" y="4719638"/>
          <p14:tracePt t="41320" x="3775075" y="4699000"/>
          <p14:tracePt t="41328" x="3803650" y="4684713"/>
          <p14:tracePt t="41337" x="3887788" y="4641850"/>
          <p14:tracePt t="41344" x="3930650" y="4629150"/>
          <p14:tracePt t="41352" x="3965575" y="4614863"/>
          <p14:tracePt t="41360" x="4014788" y="4614863"/>
          <p14:tracePt t="41368" x="4078288" y="4592638"/>
          <p14:tracePt t="41376" x="4121150" y="4592638"/>
          <p14:tracePt t="41384" x="4162425" y="4592638"/>
          <p14:tracePt t="41392" x="4197350" y="4578350"/>
          <p14:tracePt t="41400" x="4233863" y="4578350"/>
          <p14:tracePt t="41408" x="4268788" y="4578350"/>
          <p14:tracePt t="41416" x="4275138" y="4578350"/>
          <p14:tracePt t="41424" x="4289425" y="4578350"/>
          <p14:tracePt t="41433" x="4303713" y="4578350"/>
          <p14:tracePt t="41440" x="4311650" y="4578350"/>
          <p14:tracePt t="41449" x="4324350" y="4578350"/>
          <p14:tracePt t="41457" x="4324350" y="4565650"/>
          <p14:tracePt t="41465" x="4338638" y="4565650"/>
          <p14:tracePt t="41883" x="4338638" y="4543425"/>
          <p14:tracePt t="41891" x="4338638" y="4522788"/>
          <p14:tracePt t="41899" x="4338638" y="4487863"/>
          <p14:tracePt t="41907" x="4360863" y="4424363"/>
          <p14:tracePt t="41915" x="4387850" y="4367213"/>
          <p14:tracePt t="41923" x="4430713" y="4297363"/>
          <p14:tracePt t="41932" x="4465638" y="4219575"/>
          <p14:tracePt t="41940" x="4502150" y="4162425"/>
          <p14:tracePt t="41948" x="4565650" y="4092575"/>
          <p14:tracePt t="41954" x="4621213" y="4029075"/>
          <p14:tracePt t="41962" x="4684713" y="3986213"/>
          <p14:tracePt t="41970" x="4756150" y="3922713"/>
          <p14:tracePt t="41978" x="4860925" y="3852863"/>
          <p14:tracePt t="41986" x="4932363" y="3803650"/>
          <p14:tracePt t="41994" x="5045075" y="3767138"/>
          <p14:tracePt t="42002" x="5149850" y="3732213"/>
          <p14:tracePt t="42010" x="5270500" y="3697288"/>
          <p14:tracePt t="42017" x="5426075" y="3683000"/>
          <p14:tracePt t="42026" x="5567363" y="3662363"/>
          <p14:tracePt t="42034" x="5694363" y="3662363"/>
          <p14:tracePt t="42041" x="5848350" y="3648075"/>
          <p14:tracePt t="42049" x="5948363" y="3648075"/>
          <p14:tracePt t="42057" x="6075363" y="3648075"/>
          <p14:tracePt t="42066" x="6116638" y="3648075"/>
          <p14:tracePt t="42074" x="6223000" y="3648075"/>
          <p14:tracePt t="42082" x="6292850" y="3648075"/>
          <p14:tracePt t="42090" x="6343650" y="3648075"/>
          <p14:tracePt t="42099" x="6384925" y="3648075"/>
          <p14:tracePt t="42104" x="6413500" y="3648075"/>
          <p14:tracePt t="42113" x="6434138" y="3648075"/>
          <p14:tracePt t="42128" x="6448425" y="3648075"/>
          <p14:tracePt t="42160" x="6448425" y="3662363"/>
          <p14:tracePt t="42168" x="6448425" y="3676650"/>
          <p14:tracePt t="42176" x="6419850" y="3683000"/>
          <p14:tracePt t="42186" x="6384925" y="3683000"/>
          <p14:tracePt t="42194" x="6315075" y="3711575"/>
          <p14:tracePt t="42199" x="6257925" y="3732213"/>
          <p14:tracePt t="42208" x="6075363" y="3746500"/>
          <p14:tracePt t="42216" x="5926138" y="3752850"/>
          <p14:tracePt t="42223" x="5842000" y="3767138"/>
          <p14:tracePt t="42232" x="5637213" y="3767138"/>
          <p14:tracePt t="42239" x="5432425" y="3767138"/>
          <p14:tracePt t="42247" x="5235575" y="3767138"/>
          <p14:tracePt t="42255" x="4995863" y="3767138"/>
          <p14:tracePt t="42263" x="4756150" y="3767138"/>
          <p14:tracePt t="42271" x="4551363" y="3767138"/>
          <p14:tracePt t="42279" x="4352925" y="3752850"/>
          <p14:tracePt t="42287" x="4170363" y="3732213"/>
          <p14:tracePt t="42295" x="3994150" y="3711575"/>
          <p14:tracePt t="42303" x="3873500" y="3697288"/>
          <p14:tracePt t="42311" x="3740150" y="3683000"/>
          <p14:tracePt t="42319" x="3633788" y="3676650"/>
          <p14:tracePt t="42328" x="3527425" y="3648075"/>
          <p14:tracePt t="42336" x="3443288" y="3648075"/>
          <p14:tracePt t="42344" x="3351213" y="3640138"/>
          <p14:tracePt t="42350" x="3252788" y="3625850"/>
          <p14:tracePt t="42358" x="3195638" y="3613150"/>
          <p14:tracePt t="42366" x="3160713" y="3613150"/>
          <p14:tracePt t="42374" x="3082925" y="3613150"/>
          <p14:tracePt t="42382" x="3013075" y="3605213"/>
          <p14:tracePt t="42390" x="2970213" y="3605213"/>
          <p14:tracePt t="42399" x="2921000" y="3605213"/>
          <p14:tracePt t="42406" x="2886075" y="3590925"/>
          <p14:tracePt t="42414" x="2851150" y="3590925"/>
          <p14:tracePt t="42421" x="2814638" y="3590925"/>
          <p14:tracePt t="42429" x="2779713" y="3590925"/>
          <p14:tracePt t="42437" x="2751138" y="3590925"/>
          <p14:tracePt t="42445" x="2716213" y="3590925"/>
          <p14:tracePt t="42453" x="2681288" y="3590925"/>
          <p14:tracePt t="42461" x="2646363" y="3590925"/>
          <p14:tracePt t="42469" x="2609850" y="3590925"/>
          <p14:tracePt t="42478" x="2589213" y="3590925"/>
          <p14:tracePt t="42486" x="2546350" y="3605213"/>
          <p14:tracePt t="42493" x="2525713" y="3613150"/>
          <p14:tracePt t="42502" x="2490788" y="3625850"/>
          <p14:tracePt t="42508" x="2455863" y="3640138"/>
          <p14:tracePt t="42516" x="2419350" y="3648075"/>
          <p14:tracePt t="42524" x="2384425" y="3676650"/>
          <p14:tracePt t="42532" x="2320925" y="3711575"/>
          <p14:tracePt t="42540" x="2286000" y="3732213"/>
          <p14:tracePt t="42548" x="2243138" y="3752850"/>
          <p14:tracePt t="42556" x="2193925" y="3781425"/>
          <p14:tracePt t="42564" x="2124075" y="3803650"/>
          <p14:tracePt t="42572" x="2038350" y="3830638"/>
          <p14:tracePt t="42580" x="1968500" y="3852863"/>
          <p14:tracePt t="42588" x="1905000" y="3867150"/>
          <p14:tracePt t="42596" x="1862138" y="3873500"/>
          <p14:tracePt t="42604" x="1798638" y="3887788"/>
          <p14:tracePt t="42612" x="1728788" y="3902075"/>
          <p14:tracePt t="42620" x="1679575" y="3902075"/>
          <p14:tracePt t="42628" x="1644650" y="3902075"/>
          <p14:tracePt t="42636" x="1587500" y="3902075"/>
          <p14:tracePt t="42644" x="1558925" y="3902075"/>
          <p14:tracePt t="42653" x="1524000" y="3902075"/>
          <p14:tracePt t="42661" x="1503363" y="3902075"/>
          <p14:tracePt t="42669" x="1474788" y="3887788"/>
          <p14:tracePt t="42675" x="1454150" y="3873500"/>
          <p14:tracePt t="42685" x="1439863" y="3873500"/>
          <p14:tracePt t="42691" x="1431925" y="3867150"/>
          <p14:tracePt t="42699" x="1417638" y="3867150"/>
          <p14:tracePt t="42707" x="1403350" y="3852863"/>
          <p14:tracePt t="42715" x="1397000" y="3852863"/>
          <p14:tracePt t="42723" x="1382713" y="3852863"/>
          <p14:tracePt t="42739" x="1368425" y="3838575"/>
          <p14:tracePt t="42762" x="1362075" y="3838575"/>
          <p14:tracePt t="42968" x="1362075" y="3852863"/>
          <p14:tracePt t="42991" x="1362075" y="3867150"/>
          <p14:tracePt t="43032" x="1362075" y="3873500"/>
          <p14:tracePt t="43047" x="1362075" y="3887788"/>
          <p14:tracePt t="43057" x="1362075" y="3902075"/>
          <p14:tracePt t="43070" x="1362075" y="3908425"/>
          <p14:tracePt t="43087" x="1362075" y="3937000"/>
          <p14:tracePt t="43102" x="1362075" y="3951288"/>
          <p14:tracePt t="43110" x="1362075" y="3957638"/>
          <p14:tracePt t="43118" x="1362075" y="3971925"/>
          <p14:tracePt t="43126" x="1362075" y="3986213"/>
          <p14:tracePt t="43134" x="1362075" y="3994150"/>
          <p14:tracePt t="43142" x="1362075" y="4006850"/>
          <p14:tracePt t="43150" x="1362075" y="4021138"/>
          <p14:tracePt t="43158" x="1362075" y="4029075"/>
          <p14:tracePt t="43174" x="1362075" y="4043363"/>
          <p14:tracePt t="43182" x="1362075" y="4064000"/>
          <p14:tracePt t="43190" x="1368425" y="4064000"/>
          <p14:tracePt t="43198" x="1368425" y="4078288"/>
          <p14:tracePt t="43207" x="1368425" y="4092575"/>
          <p14:tracePt t="43215" x="1368425" y="4106863"/>
          <p14:tracePt t="43229" x="1382713" y="4113213"/>
          <p14:tracePt t="43245" x="1382713" y="4127500"/>
          <p14:tracePt t="43253" x="1397000" y="4127500"/>
          <p14:tracePt t="43269" x="1397000" y="4141788"/>
          <p14:tracePt t="43285" x="1403350" y="4141788"/>
          <p14:tracePt t="43317" x="1417638" y="4141788"/>
          <p14:tracePt t="43332" x="1431925" y="4141788"/>
          <p14:tracePt t="43340" x="1439863" y="4148138"/>
          <p14:tracePt t="43349" x="1454150" y="4148138"/>
          <p14:tracePt t="43357" x="1474788" y="4148138"/>
          <p14:tracePt t="43372" x="1503363" y="4162425"/>
          <p14:tracePt t="43381" x="1517650" y="4162425"/>
          <p14:tracePt t="43395" x="1524000" y="4162425"/>
          <p14:tracePt t="43411" x="1538288" y="4162425"/>
          <p14:tracePt t="43435" x="1552575" y="4162425"/>
          <p14:tracePt t="43451" x="1558925" y="4162425"/>
          <p14:tracePt t="43467" x="1573213" y="4162425"/>
          <p14:tracePt t="43482" x="1587500" y="4162425"/>
          <p14:tracePt t="43490" x="1608138" y="4162425"/>
          <p14:tracePt t="43498" x="1622425" y="4162425"/>
          <p14:tracePt t="43506" x="1630363" y="4162425"/>
          <p14:tracePt t="43522" x="1657350" y="4162425"/>
          <p14:tracePt t="43531" x="1665288" y="4162425"/>
          <p14:tracePt t="43546" x="1679575" y="4162425"/>
          <p14:tracePt t="43562" x="1693863" y="4162425"/>
          <p14:tracePt t="43577" x="1708150" y="4162425"/>
          <p14:tracePt t="43601" x="1714500" y="4162425"/>
          <p14:tracePt t="43634" x="1728788" y="4162425"/>
          <p14:tracePt t="43736" x="1743075" y="4162425"/>
          <p14:tracePt t="43768" x="1749425" y="4162425"/>
          <p14:tracePt t="43792" x="1763713" y="4162425"/>
          <p14:tracePt t="43815" x="1778000" y="4162425"/>
          <p14:tracePt t="43847" x="1784350" y="4162425"/>
          <p14:tracePt t="43863" x="1798638" y="4162425"/>
          <p14:tracePt t="43887" x="1812925" y="4162425"/>
          <p14:tracePt t="43902" x="1820863" y="4162425"/>
          <p14:tracePt t="43918" x="1835150" y="4162425"/>
          <p14:tracePt t="45166" x="1835150" y="4127500"/>
          <p14:tracePt t="45171" x="1835150" y="4106863"/>
          <p14:tracePt t="45178" x="1862138" y="4057650"/>
          <p14:tracePt t="45186" x="1884363" y="4021138"/>
          <p14:tracePt t="45193" x="1919288" y="3957638"/>
          <p14:tracePt t="45201" x="1968500" y="3887788"/>
          <p14:tracePt t="45209" x="2003425" y="3830638"/>
          <p14:tracePt t="45217" x="2060575" y="3752850"/>
          <p14:tracePt t="45224" x="2089150" y="3732213"/>
          <p14:tracePt t="45233" x="2130425" y="3676650"/>
          <p14:tracePt t="45240" x="2179638" y="3648075"/>
          <p14:tracePt t="45249" x="2216150" y="3605213"/>
          <p14:tracePt t="45257" x="2251075" y="3576638"/>
          <p14:tracePt t="45266" x="2279650" y="3556000"/>
          <p14:tracePt t="45274" x="2300288" y="3541713"/>
          <p14:tracePt t="45282" x="2320925" y="3541713"/>
          <p14:tracePt t="45290" x="2335213" y="3527425"/>
          <p14:tracePt t="45298" x="2349500" y="3527425"/>
          <p14:tracePt t="45304" x="2355850" y="3527425"/>
          <p14:tracePt t="45319" x="2370138" y="3527425"/>
          <p14:tracePt t="45328" x="2384425" y="3527425"/>
          <p14:tracePt t="45343" x="2398713" y="3527425"/>
          <p14:tracePt t="45351" x="2406650" y="3556000"/>
          <p14:tracePt t="45359" x="2419350" y="3562350"/>
          <p14:tracePt t="45367" x="2433638" y="3590925"/>
          <p14:tracePt t="45375" x="2455863" y="3625850"/>
          <p14:tracePt t="45383" x="2470150" y="3662363"/>
          <p14:tracePt t="45391" x="2476500" y="3697288"/>
          <p14:tracePt t="45399" x="2490788" y="3732213"/>
          <p14:tracePt t="45407" x="2511425" y="3781425"/>
          <p14:tracePt t="45416" x="2525713" y="3852863"/>
          <p14:tracePt t="45424" x="2540000" y="3887788"/>
          <p14:tracePt t="45432" x="2546350" y="3937000"/>
          <p14:tracePt t="45440" x="2560638" y="3986213"/>
          <p14:tracePt t="45448" x="2560638" y="4078288"/>
          <p14:tracePt t="45456" x="2574925" y="4141788"/>
          <p14:tracePt t="45462" x="2574925" y="4211638"/>
          <p14:tracePt t="45470" x="2589213" y="4254500"/>
          <p14:tracePt t="45478" x="2589213" y="4332288"/>
          <p14:tracePt t="45486" x="2589213" y="4367213"/>
          <p14:tracePt t="45494" x="2589213" y="4410075"/>
          <p14:tracePt t="45502" x="2597150" y="4473575"/>
          <p14:tracePt t="45510" x="2597150" y="4522788"/>
          <p14:tracePt t="45518" x="2597150" y="4557713"/>
          <p14:tracePt t="45525" x="2597150" y="4578350"/>
          <p14:tracePt t="45534" x="2597150" y="4606925"/>
          <p14:tracePt t="45549" x="2597150" y="4614863"/>
          <p14:tracePt t="45565" x="2597150" y="4629150"/>
          <p14:tracePt t="45795" x="2589213" y="4606925"/>
          <p14:tracePt t="45803" x="2589213" y="4592638"/>
          <p14:tracePt t="45811" x="2574925" y="4565650"/>
          <p14:tracePt t="45819" x="2560638" y="4529138"/>
          <p14:tracePt t="45826" x="2546350" y="4459288"/>
          <p14:tracePt t="45834" x="2540000" y="4410075"/>
          <p14:tracePt t="45842" x="2525713" y="4338638"/>
          <p14:tracePt t="45850" x="2511425" y="4268788"/>
          <p14:tracePt t="45858" x="2505075" y="4211638"/>
          <p14:tracePt t="45866" x="2505075" y="4127500"/>
          <p14:tracePt t="45874" x="2505075" y="4092575"/>
          <p14:tracePt t="45882" x="2505075" y="4021138"/>
          <p14:tracePt t="45890" x="2505075" y="3951288"/>
          <p14:tracePt t="45898" x="2505075" y="3830638"/>
          <p14:tracePt t="45907" x="2505075" y="3795713"/>
          <p14:tracePt t="45915" x="2505075" y="3732213"/>
          <p14:tracePt t="45924" x="2505075" y="3683000"/>
          <p14:tracePt t="45931" x="2505075" y="3625850"/>
          <p14:tracePt t="45937" x="2505075" y="3576638"/>
          <p14:tracePt t="45945" x="2505075" y="3527425"/>
          <p14:tracePt t="45953" x="2505075" y="3471863"/>
          <p14:tracePt t="45961" x="2505075" y="3435350"/>
          <p14:tracePt t="45969" x="2505075" y="3400425"/>
          <p14:tracePt t="45977" x="2505075" y="3365500"/>
          <p14:tracePt t="45985" x="2505075" y="3336925"/>
          <p14:tracePt t="45993" x="2505075" y="3302000"/>
          <p14:tracePt t="46001" x="2505075" y="3295650"/>
          <p14:tracePt t="46009" x="2505075" y="3281363"/>
          <p14:tracePt t="46017" x="2505075" y="3267075"/>
          <p14:tracePt t="46032" x="2505075" y="3252788"/>
          <p14:tracePt t="46081" x="2505075" y="3244850"/>
          <p14:tracePt t="46120" x="2511425" y="3244850"/>
          <p14:tracePt t="46136" x="2511425" y="3232150"/>
          <p14:tracePt t="46143" x="2525713" y="3232150"/>
          <p14:tracePt t="46159" x="2540000" y="3232150"/>
          <p14:tracePt t="46175" x="2546350" y="3232150"/>
          <p14:tracePt t="46207" x="2560638" y="3232150"/>
          <p14:tracePt t="46223" x="2574925" y="3232150"/>
          <p14:tracePt t="46232" x="2574925" y="3244850"/>
          <p14:tracePt t="46240" x="2589213" y="3252788"/>
          <p14:tracePt t="46248" x="2589213" y="3267075"/>
          <p14:tracePt t="46254" x="2597150" y="3295650"/>
          <p14:tracePt t="46262" x="2597150" y="3316288"/>
          <p14:tracePt t="46270" x="2624138" y="3386138"/>
          <p14:tracePt t="46278" x="2624138" y="3400425"/>
          <p14:tracePt t="46286" x="2632075" y="3449638"/>
          <p14:tracePt t="46294" x="2646363" y="3486150"/>
          <p14:tracePt t="46302" x="2660650" y="3541713"/>
          <p14:tracePt t="46309" x="2660650" y="3590925"/>
          <p14:tracePt t="46317" x="2667000" y="3625850"/>
          <p14:tracePt t="46326" x="2667000" y="3683000"/>
          <p14:tracePt t="46333" x="2681288" y="3717925"/>
          <p14:tracePt t="46341" x="2681288" y="3767138"/>
          <p14:tracePt t="46349" x="2681288" y="3816350"/>
          <p14:tracePt t="46357" x="2681288" y="3873500"/>
          <p14:tracePt t="46365" x="2695575" y="3922713"/>
          <p14:tracePt t="46374" x="2695575" y="3957638"/>
          <p14:tracePt t="46382" x="2701925" y="3994150"/>
          <p14:tracePt t="46390" x="2701925" y="4029075"/>
          <p14:tracePt t="46398" x="2716213" y="4078288"/>
          <p14:tracePt t="46406" x="2716213" y="4106863"/>
          <p14:tracePt t="46412" x="2730500" y="4127500"/>
          <p14:tracePt t="46420" x="2730500" y="4141788"/>
          <p14:tracePt t="46431" x="2744788" y="4162425"/>
          <p14:tracePt t="46436" x="2751138" y="4176713"/>
          <p14:tracePt t="46444" x="2779713" y="4184650"/>
          <p14:tracePt t="46452" x="2779713" y="4197350"/>
          <p14:tracePt t="46459" x="2800350" y="4211638"/>
          <p14:tracePt t="47339" x="2787650" y="4197350"/>
          <p14:tracePt t="47349" x="2751138" y="4176713"/>
          <p14:tracePt t="47356" x="2730500" y="4162425"/>
          <p14:tracePt t="47365" x="2701925" y="4141788"/>
          <p14:tracePt t="47370" x="2681288" y="4127500"/>
          <p14:tracePt t="47379" x="2667000" y="4113213"/>
          <p14:tracePt t="47386" x="2646363" y="4113213"/>
          <p14:tracePt t="47395" x="2632075" y="4113213"/>
          <p14:tracePt t="47402" x="2624138" y="4113213"/>
          <p14:tracePt t="47410" x="2609850" y="4106863"/>
          <p14:tracePt t="47426" x="2597150" y="4106863"/>
          <p14:tracePt t="47434" x="2589213" y="4106863"/>
          <p14:tracePt t="47442" x="2574925" y="4106863"/>
          <p14:tracePt t="47458" x="2560638" y="4106863"/>
          <p14:tracePt t="47466" x="2546350" y="4106863"/>
          <p14:tracePt t="47474" x="2540000" y="4106863"/>
          <p14:tracePt t="47482" x="2511425" y="4113213"/>
          <p14:tracePt t="47490" x="2505075" y="4113213"/>
          <p14:tracePt t="47498" x="2490788" y="4127500"/>
          <p14:tracePt t="47507" x="2470150" y="4127500"/>
          <p14:tracePt t="47515" x="2455863" y="4141788"/>
          <p14:tracePt t="47521" x="2441575" y="4148138"/>
          <p14:tracePt t="47529" x="2406650" y="4162425"/>
          <p14:tracePt t="47537" x="2384425" y="4176713"/>
          <p14:tracePt t="47545" x="2355850" y="4184650"/>
          <p14:tracePt t="47553" x="2335213" y="4197350"/>
          <p14:tracePt t="47561" x="2314575" y="4211638"/>
          <p14:tracePt t="47568" x="2286000" y="4219575"/>
          <p14:tracePt t="47576" x="2265363" y="4233863"/>
          <p14:tracePt t="47584" x="2251075" y="4248150"/>
          <p14:tracePt t="47592" x="2243138" y="4248150"/>
          <p14:tracePt t="47600" x="2228850" y="4248150"/>
          <p14:tracePt t="47608" x="2216150" y="4254500"/>
          <p14:tracePt t="47624" x="2201863" y="4254500"/>
          <p14:tracePt t="47633" x="2201863" y="4268788"/>
          <p14:tracePt t="47775" x="2216150" y="4268788"/>
          <p14:tracePt t="47783" x="2243138" y="4268788"/>
          <p14:tracePt t="47791" x="2286000" y="4297363"/>
          <p14:tracePt t="47798" x="2320925" y="4303713"/>
          <p14:tracePt t="47807" x="2406650" y="4352925"/>
          <p14:tracePt t="47815" x="2455863" y="4375150"/>
          <p14:tracePt t="47824" x="2525713" y="4410075"/>
          <p14:tracePt t="47832" x="2609850" y="4487863"/>
          <p14:tracePt t="47838" x="2681288" y="4543425"/>
          <p14:tracePt t="47846" x="2744788" y="4606925"/>
          <p14:tracePt t="47854" x="2822575" y="4684713"/>
          <p14:tracePt t="47861" x="2871788" y="4733925"/>
          <p14:tracePt t="47869" x="2935288" y="4832350"/>
          <p14:tracePt t="47877" x="2978150" y="4910138"/>
          <p14:tracePt t="47885" x="3013075" y="4995863"/>
          <p14:tracePt t="48923" x="3013075" y="4987925"/>
          <p14:tracePt t="48940" x="3013075" y="4959350"/>
          <p14:tracePt t="48950" x="3005138" y="4959350"/>
          <p14:tracePt t="48954" x="2990850" y="4938713"/>
          <p14:tracePt t="48963" x="2990850" y="4924425"/>
          <p14:tracePt t="48970" x="2978150" y="4903788"/>
          <p14:tracePt t="48978" x="2970213" y="4889500"/>
          <p14:tracePt t="48986" x="2955925" y="4875213"/>
          <p14:tracePt t="48994" x="2955925" y="4868863"/>
          <p14:tracePt t="49002" x="2941638" y="4840288"/>
          <p14:tracePt t="49018" x="2935288" y="4832350"/>
          <p14:tracePt t="49026" x="2935288" y="4819650"/>
          <p14:tracePt t="49049" x="2921000" y="4805363"/>
          <p14:tracePt t="49081" x="2921000" y="4797425"/>
          <p14:tracePt t="49137" x="2921000" y="4783138"/>
          <p14:tracePt t="49271" x="2921000" y="4768850"/>
          <p14:tracePt t="49366" x="2921000" y="4756150"/>
          <p14:tracePt t="49398" x="2906713" y="4756150"/>
          <p14:tracePt t="49407" x="2906713" y="4748213"/>
          <p14:tracePt t="49422" x="2906713" y="4719638"/>
          <p14:tracePt t="49429" x="2892425" y="4713288"/>
          <p14:tracePt t="49437" x="2886075" y="4699000"/>
          <p14:tracePt t="49445" x="2886075" y="4678363"/>
          <p14:tracePt t="49453" x="2857500" y="4629150"/>
          <p14:tracePt t="49461" x="2851150" y="4565650"/>
          <p14:tracePt t="49469" x="2836863" y="4543425"/>
          <p14:tracePt t="49478" x="2822575" y="4494213"/>
          <p14:tracePt t="49486" x="2814638" y="4451350"/>
          <p14:tracePt t="49494" x="2800350" y="4402138"/>
          <p14:tracePt t="49503" x="2787650" y="4367213"/>
          <p14:tracePt t="49510" x="2779713" y="4318000"/>
          <p14:tracePt t="49516" x="2779713" y="4283075"/>
          <p14:tracePt t="49529" x="2779713" y="4268788"/>
          <p14:tracePt t="49533" x="2765425" y="4254500"/>
          <p14:tracePt t="49541" x="2765425" y="4233863"/>
          <p14:tracePt t="49556" x="2765425" y="4219575"/>
          <p14:tracePt t="49770" x="2765425" y="4233863"/>
          <p14:tracePt t="50435" x="2765425" y="4248150"/>
          <p14:tracePt t="50443" x="2779713" y="4268788"/>
          <p14:tracePt t="50459" x="2779713" y="4297363"/>
          <p14:tracePt t="50467" x="2787650" y="4297363"/>
          <p14:tracePt t="50474" x="2787650" y="4303713"/>
          <p14:tracePt t="50483" x="2787650" y="4318000"/>
          <p14:tracePt t="50514" x="2787650" y="4332288"/>
          <p14:tracePt t="50554" x="2787650" y="4338638"/>
          <p14:tracePt t="50562" x="2765425" y="4338638"/>
          <p14:tracePt t="50570" x="2744788" y="4352925"/>
          <p14:tracePt t="50578" x="2701925" y="4352925"/>
          <p14:tracePt t="50586" x="2681288" y="4367213"/>
          <p14:tracePt t="50593" x="2646363" y="4375150"/>
          <p14:tracePt t="50602" x="2609850" y="4375150"/>
          <p14:tracePt t="50609" x="2546350" y="4375150"/>
          <p14:tracePt t="50617" x="2511425" y="4375150"/>
          <p14:tracePt t="50625" x="2470150" y="4375150"/>
          <p14:tracePt t="50633" x="2398713" y="4375150"/>
          <p14:tracePt t="50641" x="2370138" y="4352925"/>
          <p14:tracePt t="50649" x="2320925" y="4338638"/>
          <p14:tracePt t="50657" x="2279650" y="4318000"/>
          <p14:tracePt t="50665" x="2243138" y="4303713"/>
          <p14:tracePt t="50674" x="2216150" y="4283075"/>
          <p14:tracePt t="50682" x="2179638" y="4268788"/>
          <p14:tracePt t="50690" x="2159000" y="4248150"/>
          <p14:tracePt t="50698" x="2130425" y="4233863"/>
          <p14:tracePt t="50706" x="2124075" y="4219575"/>
          <p14:tracePt t="50712" x="2109788" y="4211638"/>
          <p14:tracePt t="50720" x="2095500" y="4211638"/>
          <p14:tracePt t="50728" x="2089150" y="4184650"/>
          <p14:tracePt t="50736" x="2089150" y="4176713"/>
          <p14:tracePt t="50744" x="2074863" y="4176713"/>
          <p14:tracePt t="50752" x="2060575" y="4148138"/>
          <p14:tracePt t="50759" x="2052638" y="4141788"/>
          <p14:tracePt t="50768" x="2052638" y="4127500"/>
          <p14:tracePt t="50776" x="2025650" y="4092575"/>
          <p14:tracePt t="50784" x="2025650" y="4064000"/>
          <p14:tracePt t="50791" x="2003425" y="4021138"/>
          <p14:tracePt t="50799" x="1989138" y="3971925"/>
          <p14:tracePt t="50807" x="1974850" y="3908425"/>
          <p14:tracePt t="50815" x="1968500" y="3852863"/>
          <p14:tracePt t="50824" x="1954213" y="3781425"/>
          <p14:tracePt t="50832" x="1939925" y="3711575"/>
          <p14:tracePt t="50840" x="1933575" y="3613150"/>
          <p14:tracePt t="50848" x="1919288" y="3521075"/>
          <p14:tracePt t="50856" x="1905000" y="3435350"/>
          <p14:tracePt t="50862" x="1905000" y="3400425"/>
          <p14:tracePt t="50870" x="1898650" y="3316288"/>
          <p14:tracePt t="50879" x="1898650" y="3244850"/>
          <p14:tracePt t="50887" x="1898650" y="3195638"/>
          <p14:tracePt t="50894" x="1898650" y="3146425"/>
          <p14:tracePt t="50902" x="1898650" y="3111500"/>
          <p14:tracePt t="50910" x="1898650" y="3076575"/>
          <p14:tracePt t="50918" x="1898650" y="3027363"/>
          <p14:tracePt t="50926" x="1898650" y="2990850"/>
          <p14:tracePt t="50934" x="1898650" y="2955925"/>
          <p14:tracePt t="50942" x="1898650" y="2935288"/>
          <p14:tracePt t="50949" x="1898650" y="2900363"/>
          <p14:tracePt t="50957" x="1898650" y="2871788"/>
          <p14:tracePt t="50966" x="1898650" y="2836863"/>
          <p14:tracePt t="50974" x="1905000" y="2814638"/>
          <p14:tracePt t="50982" x="1919288" y="2800350"/>
          <p14:tracePt t="50990" x="1919288" y="2779713"/>
          <p14:tracePt t="50998" x="1933575" y="2765425"/>
          <p14:tracePt t="51007" x="1939925" y="2751138"/>
          <p14:tracePt t="51015" x="1939925" y="2744788"/>
          <p14:tracePt t="51021" x="1939925" y="2730500"/>
          <p14:tracePt t="51029" x="1954213" y="2716213"/>
          <p14:tracePt t="51037" x="1954213" y="2709863"/>
          <p14:tracePt t="51045" x="1968500" y="2695575"/>
          <p14:tracePt t="51053" x="1968500" y="2681288"/>
          <p14:tracePt t="51076" x="1974850" y="2673350"/>
          <p14:tracePt t="51100" x="1974850" y="2660650"/>
          <p14:tracePt t="51124" x="1974850" y="2638425"/>
          <p14:tracePt t="51133" x="1974850" y="2624138"/>
          <p14:tracePt t="51140" x="1968500" y="2589213"/>
          <p14:tracePt t="51149" x="1954213" y="2560638"/>
          <p14:tracePt t="51157" x="1919288" y="2505075"/>
          <p14:tracePt t="51165" x="1905000" y="2482850"/>
          <p14:tracePt t="51174" x="1847850" y="2384425"/>
          <p14:tracePt t="51181" x="1835150" y="2363788"/>
          <p14:tracePt t="51188" x="1798638" y="2314575"/>
          <p14:tracePt t="51195" x="1763713" y="2251075"/>
          <p14:tracePt t="51204" x="1743075" y="2216150"/>
          <p14:tracePt t="51211" x="1714500" y="2179638"/>
          <p14:tracePt t="51219" x="1708150" y="2159000"/>
          <p14:tracePt t="51227" x="1679575" y="2124075"/>
          <p14:tracePt t="51235" x="1665288" y="2101850"/>
          <p14:tracePt t="51243" x="1665288" y="2089150"/>
          <p14:tracePt t="51251" x="1657350" y="2074863"/>
          <p14:tracePt t="51259" x="1657350" y="2052638"/>
          <p14:tracePt t="51267" x="1644650" y="2052638"/>
          <p14:tracePt t="51275" x="1644650" y="2038350"/>
          <p14:tracePt t="51290" x="1644650" y="2025650"/>
          <p14:tracePt t="51306" x="1630363" y="2017713"/>
          <p14:tracePt t="51315" x="1630363" y="2003425"/>
          <p14:tracePt t="51324" x="1630363" y="1989138"/>
          <p14:tracePt t="51332" x="1630363" y="1982788"/>
          <p14:tracePt t="51340" x="1622425" y="1968500"/>
          <p14:tracePt t="51348" x="1622425" y="1947863"/>
          <p14:tracePt t="51354" x="1622425" y="1933575"/>
          <p14:tracePt t="51362" x="1622425" y="1905000"/>
          <p14:tracePt t="51370" x="1608138" y="1884363"/>
          <p14:tracePt t="51378" x="1608138" y="1870075"/>
          <p14:tracePt t="51386" x="1608138" y="1847850"/>
          <p14:tracePt t="51394" x="1608138" y="1835150"/>
          <p14:tracePt t="51402" x="1593850" y="1812925"/>
          <p14:tracePt t="51409" x="1587500" y="1798638"/>
          <p14:tracePt t="51417" x="1587500" y="1792288"/>
          <p14:tracePt t="51425" x="1573213" y="1763713"/>
          <p14:tracePt t="51441" x="1558925" y="1749425"/>
          <p14:tracePt t="51449" x="1558925" y="1743075"/>
          <p14:tracePt t="51457" x="1552575" y="1728788"/>
          <p14:tracePt t="51481" x="1552575" y="1714500"/>
          <p14:tracePt t="51490" x="1538288" y="1714500"/>
          <p14:tracePt t="51498" x="1538288" y="1708150"/>
          <p14:tracePt t="51528" x="1538288" y="1693863"/>
          <p14:tracePt t="51536" x="1524000" y="1693863"/>
          <p14:tracePt t="51552" x="1517650" y="1679575"/>
          <p14:tracePt t="51560" x="1503363" y="1671638"/>
          <p14:tracePt t="51576" x="1489075" y="1657350"/>
          <p14:tracePt t="51584" x="1489075" y="1644650"/>
          <p14:tracePt t="51592" x="1474788" y="1644650"/>
          <p14:tracePt t="51600" x="1466850" y="1622425"/>
          <p14:tracePt t="51607" x="1466850" y="1608138"/>
          <p14:tracePt t="51615" x="1454150" y="1608138"/>
          <p14:tracePt t="51624" x="1439863" y="1587500"/>
          <p14:tracePt t="51632" x="1431925" y="1573213"/>
          <p14:tracePt t="51640" x="1417638" y="1573213"/>
          <p14:tracePt t="51648" x="1417638" y="1558925"/>
          <p14:tracePt t="51657" x="1403350" y="1552575"/>
          <p14:tracePt t="51665" x="1397000" y="1552575"/>
          <p14:tracePt t="51671" x="1397000" y="1538288"/>
          <p14:tracePt t="51679" x="1382713" y="1538288"/>
          <p14:tracePt t="51687" x="1382713" y="1524000"/>
          <p14:tracePt t="51694" x="1368425" y="1524000"/>
          <p14:tracePt t="51925" x="1368425" y="1538288"/>
          <p14:tracePt t="51932" x="1382713" y="1538288"/>
          <p14:tracePt t="51956" x="1397000" y="1538288"/>
          <p14:tracePt t="51965" x="1403350" y="1538288"/>
          <p14:tracePt t="51973" x="1417638" y="1538288"/>
          <p14:tracePt t="51979" x="1431925" y="1552575"/>
          <p14:tracePt t="51987" x="1439863" y="1552575"/>
          <p14:tracePt t="51995" x="1474788" y="1552575"/>
          <p14:tracePt t="52003" x="1489075" y="1558925"/>
          <p14:tracePt t="52011" x="1517650" y="1558925"/>
          <p14:tracePt t="52019" x="1538288" y="1558925"/>
          <p14:tracePt t="52027" x="1558925" y="1573213"/>
          <p14:tracePt t="52035" x="1587500" y="1573213"/>
          <p14:tracePt t="52043" x="1593850" y="1587500"/>
          <p14:tracePt t="52050" x="1608138" y="1587500"/>
          <p14:tracePt t="52059" x="1622425" y="1587500"/>
          <p14:tracePt t="52066" x="1630363" y="1601788"/>
          <p14:tracePt t="52074" x="1644650" y="1601788"/>
          <p14:tracePt t="52082" x="1657350" y="1601788"/>
          <p14:tracePt t="52090" x="1665288" y="1601788"/>
          <p14:tracePt t="52098" x="1679575" y="1601788"/>
          <p14:tracePt t="52107" x="1693863" y="1601788"/>
          <p14:tracePt t="52115" x="1708150" y="1608138"/>
          <p14:tracePt t="52123" x="1743075" y="1608138"/>
          <p14:tracePt t="52131" x="1749425" y="1608138"/>
          <p14:tracePt t="52138" x="1778000" y="1608138"/>
          <p14:tracePt t="52146" x="1798638" y="1608138"/>
          <p14:tracePt t="52153" x="1820863" y="1608138"/>
          <p14:tracePt t="52161" x="1835150" y="1608138"/>
          <p14:tracePt t="52169" x="1862138" y="1608138"/>
          <p14:tracePt t="52177" x="1870075" y="1608138"/>
          <p14:tracePt t="52185" x="1884363" y="1608138"/>
          <p14:tracePt t="52193" x="1898650" y="1608138"/>
          <p14:tracePt t="52201" x="1905000" y="1608138"/>
          <p14:tracePt t="52209" x="1919288" y="1608138"/>
          <p14:tracePt t="52216" x="1939925" y="1608138"/>
          <p14:tracePt t="52225" x="1968500" y="1608138"/>
          <p14:tracePt t="52233" x="1974850" y="1608138"/>
          <p14:tracePt t="52240" x="2003425" y="1608138"/>
          <p14:tracePt t="52248" x="2025650" y="1608138"/>
          <p14:tracePt t="52257" x="2060575" y="1608138"/>
          <p14:tracePt t="52265" x="2095500" y="1601788"/>
          <p14:tracePt t="52273" x="2109788" y="1601788"/>
          <p14:tracePt t="52282" x="2130425" y="1601788"/>
          <p14:tracePt t="52290" x="2144713" y="1601788"/>
          <p14:tracePt t="52298" x="2159000" y="1601788"/>
          <p14:tracePt t="52304" x="2165350" y="1601788"/>
          <p14:tracePt t="52320" x="2179638" y="1601788"/>
          <p14:tracePt t="52335" x="2193925" y="1601788"/>
          <p14:tracePt t="52351" x="2201863" y="1601788"/>
          <p14:tracePt t="52367" x="2216150" y="1601788"/>
          <p14:tracePt t="52383" x="2228850" y="1601788"/>
          <p14:tracePt t="52407" x="2243138" y="1601788"/>
          <p14:tracePt t="52430" x="2251075" y="1601788"/>
          <p14:tracePt t="52454" x="2251075" y="1608138"/>
          <p14:tracePt t="52470" x="2265363" y="1608138"/>
          <p14:tracePt t="52478" x="2286000" y="1622425"/>
          <p14:tracePt t="52486" x="2320925" y="1644650"/>
          <p14:tracePt t="52494" x="2370138" y="1657350"/>
          <p14:tracePt t="52502" x="2433638" y="1679575"/>
          <p14:tracePt t="52510" x="2511425" y="1714500"/>
          <p14:tracePt t="52517" x="2624138" y="1743075"/>
          <p14:tracePt t="52526" x="2751138" y="1763713"/>
          <p14:tracePt t="52534" x="2871788" y="1778000"/>
          <p14:tracePt t="52541" x="3048000" y="1792288"/>
          <p14:tracePt t="52549" x="3351213" y="1835150"/>
          <p14:tracePt t="52557" x="3457575" y="1847850"/>
          <p14:tracePt t="52565" x="3633788" y="1847850"/>
          <p14:tracePt t="52573" x="3838575" y="1862138"/>
          <p14:tracePt t="52582" x="4014788" y="1862138"/>
          <p14:tracePt t="52590" x="4170363" y="1862138"/>
          <p14:tracePt t="52599" x="4289425" y="1870075"/>
          <p14:tracePt t="52606" x="4445000" y="1870075"/>
          <p14:tracePt t="52613" x="4551363" y="1884363"/>
          <p14:tracePt t="52620" x="4635500" y="1898650"/>
          <p14:tracePt t="52629" x="4719638" y="1905000"/>
          <p14:tracePt t="52636" x="4776788" y="1905000"/>
          <p14:tracePt t="52644" x="4826000" y="1919288"/>
          <p14:tracePt t="52652" x="4875213" y="1947863"/>
          <p14:tracePt t="52660" x="4924425" y="1954213"/>
        </p14:tracePtLst>
      </p14:laserTrace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BB4FE-5A72-7746-A8C6-2B83F5043E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cap="none" dirty="0">
                <a:solidFill>
                  <a:prstClr val="white"/>
                </a:solidFill>
                <a:ea typeface="+mn-ea"/>
                <a:cs typeface="+mn-cs"/>
              </a:rPr>
              <a:t>/</a:t>
            </a:r>
            <a:r>
              <a:rPr lang="en-US" cap="none" dirty="0" err="1">
                <a:solidFill>
                  <a:prstClr val="white"/>
                </a:solidFill>
                <a:ea typeface="+mn-ea"/>
                <a:cs typeface="+mn-cs"/>
              </a:rPr>
              <a:t>mnt</a:t>
            </a:r>
            <a:r>
              <a:rPr lang="en-US" cap="none" dirty="0">
                <a:solidFill>
                  <a:prstClr val="white"/>
                </a:solidFill>
                <a:ea typeface="+mn-ea"/>
                <a:cs typeface="+mn-cs"/>
              </a:rPr>
              <a:t> </a:t>
            </a:r>
            <a:r>
              <a:rPr lang="en-US" b="1" dirty="0"/>
              <a:t>— Temporary Mount Points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10F487-C589-3145-A022-5CBA3A8DEB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9905998" cy="3541714"/>
          </a:xfrm>
        </p:spPr>
        <p:txBody>
          <a:bodyPr>
            <a:normAutofit/>
          </a:bodyPr>
          <a:lstStyle/>
          <a:p>
            <a:r>
              <a:rPr lang="en-US" dirty="0"/>
              <a:t>Historically speaking, the /</a:t>
            </a:r>
            <a:r>
              <a:rPr lang="en-US" dirty="0" err="1"/>
              <a:t>mnt</a:t>
            </a:r>
            <a:r>
              <a:rPr lang="en-US" dirty="0"/>
              <a:t> directory is where system administrators mounted temporary file systems while using them. For example, if you’re mounting a Windows partition to perform some file recovery operations, you might mount it at /</a:t>
            </a:r>
            <a:r>
              <a:rPr lang="en-US" dirty="0" err="1"/>
              <a:t>mnt</a:t>
            </a:r>
            <a:r>
              <a:rPr lang="en-US" dirty="0"/>
              <a:t>/windows. However, you can mount other file systems anywhere on the system.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48256A-002C-C04F-890A-44651336B7CE}"/>
              </a:ext>
            </a:extLst>
          </p:cNvPr>
          <p:cNvSpPr txBox="1"/>
          <p:nvPr/>
        </p:nvSpPr>
        <p:spPr>
          <a:xfrm>
            <a:off x="0" y="6488668"/>
            <a:ext cx="3250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Amirkabir Linux festival 2022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ED4D669C-4848-E34C-AF72-A94383BF1FA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45133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947"/>
    </mc:Choice>
    <mc:Fallback>
      <p:transition spd="slow" advTm="309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3" grpId="0" build="p"/>
    </p:bldLst>
  </p:timing>
  <p:extLst>
    <p:ext uri="{3A86A75C-4F4B-4683-9AE1-C65F6400EC91}">
      <p14:laserTraceLst xmlns:p14="http://schemas.microsoft.com/office/powerpoint/2010/main">
        <p14:tracePtLst>
          <p14:tracePt t="1748" x="4924425" y="1954213"/>
          <p14:tracePt t="1757" x="4860925" y="1968500"/>
          <p14:tracePt t="1765" x="4776788" y="2017713"/>
          <p14:tracePt t="1773" x="4699000" y="2060575"/>
          <p14:tracePt t="1783" x="4494213" y="2138363"/>
          <p14:tracePt t="1790" x="4410075" y="2159000"/>
          <p14:tracePt t="1798" x="4254500" y="2208213"/>
          <p14:tracePt t="1806" x="4113213" y="2265363"/>
          <p14:tracePt t="1814" x="3957638" y="2328863"/>
          <p14:tracePt t="1820" x="3803650" y="2363788"/>
          <p14:tracePt t="1828" x="3683000" y="2398713"/>
          <p14:tracePt t="1836" x="3527425" y="2433638"/>
          <p14:tracePt t="1844" x="3408363" y="2455863"/>
          <p14:tracePt t="1852" x="3281363" y="2470150"/>
          <p14:tracePt t="1859" x="3168650" y="2482850"/>
          <p14:tracePt t="1867" x="3062288" y="2482850"/>
          <p14:tracePt t="1875" x="2978150" y="2482850"/>
          <p14:tracePt t="1884" x="2892425" y="2482850"/>
          <p14:tracePt t="1891" x="2822575" y="2433638"/>
          <p14:tracePt t="1899" x="2751138" y="2384425"/>
          <p14:tracePt t="1907" x="2695575" y="2335213"/>
          <p14:tracePt t="1915" x="2632075" y="2292350"/>
          <p14:tracePt t="1923" x="2609850" y="2251075"/>
          <p14:tracePt t="1932" x="2574925" y="2216150"/>
          <p14:tracePt t="1940" x="2546350" y="2173288"/>
          <p14:tracePt t="1948" x="2525713" y="2138363"/>
          <p14:tracePt t="1956" x="2505075" y="2101850"/>
          <p14:tracePt t="1965" x="2490788" y="2089150"/>
          <p14:tracePt t="1972" x="2490788" y="2060575"/>
          <p14:tracePt t="1978" x="2476500" y="2038350"/>
          <p14:tracePt t="1986" x="2476500" y="2025650"/>
          <p14:tracePt t="1994" x="2476500" y="2017713"/>
          <p14:tracePt t="2002" x="2476500" y="2003425"/>
          <p14:tracePt t="2018" x="2476500" y="1989138"/>
          <p14:tracePt t="2034" x="2476500" y="1982788"/>
          <p14:tracePt t="2073" x="2470150" y="1982788"/>
          <p14:tracePt t="2136" x="2455863" y="1982788"/>
          <p14:tracePt t="2145" x="2441575" y="1982788"/>
          <p14:tracePt t="2153" x="2419350" y="1982788"/>
          <p14:tracePt t="2160" x="2384425" y="1982788"/>
          <p14:tracePt t="2169" x="2335213" y="1982788"/>
          <p14:tracePt t="2176" x="2286000" y="1989138"/>
          <p14:tracePt t="2184" x="2251075" y="1989138"/>
          <p14:tracePt t="2192" x="2165350" y="1989138"/>
          <p14:tracePt t="2201" x="2144713" y="1989138"/>
          <p14:tracePt t="2208" x="2038350" y="1989138"/>
          <p14:tracePt t="2216" x="1989138" y="1989138"/>
          <p14:tracePt t="2224" x="1939925" y="1989138"/>
          <p14:tracePt t="2232" x="1847850" y="1989138"/>
          <p14:tracePt t="2241" x="1812925" y="1989138"/>
          <p14:tracePt t="2248" x="1763713" y="1989138"/>
          <p14:tracePt t="2256" x="1714500" y="1982788"/>
          <p14:tracePt t="2265" x="1679575" y="1968500"/>
          <p14:tracePt t="2273" x="1644650" y="1968500"/>
          <p14:tracePt t="2281" x="1630363" y="1954213"/>
          <p14:tracePt t="2290" x="1622425" y="1954213"/>
          <p14:tracePt t="2296" x="1608138" y="1954213"/>
          <p14:tracePt t="3024" x="1608138" y="1947863"/>
          <p14:tracePt t="3047" x="1608138" y="1933575"/>
          <p14:tracePt t="3056" x="1593850" y="1933575"/>
          <p14:tracePt t="3238" x="1608138" y="1933575"/>
          <p14:tracePt t="3245" x="1608138" y="1947863"/>
          <p14:tracePt t="3262" x="1608138" y="1954213"/>
          <p14:tracePt t="3269" x="1622425" y="1968500"/>
          <p14:tracePt t="3277" x="1622425" y="1982788"/>
          <p14:tracePt t="3285" x="1622425" y="2003425"/>
          <p14:tracePt t="3293" x="1622425" y="2017713"/>
          <p14:tracePt t="3300" x="1622425" y="2025650"/>
          <p14:tracePt t="3308" x="1622425" y="2060575"/>
          <p14:tracePt t="3317" x="1622425" y="2101850"/>
          <p14:tracePt t="3324" x="1622425" y="2144713"/>
          <p14:tracePt t="3332" x="1622425" y="2173288"/>
          <p14:tracePt t="3340" x="1593850" y="2243138"/>
          <p14:tracePt t="3348" x="1573213" y="2279650"/>
          <p14:tracePt t="3356" x="1552575" y="2300288"/>
          <p14:tracePt t="3364" x="1524000" y="2349500"/>
          <p14:tracePt t="3373" x="1503363" y="2370138"/>
          <p14:tracePt t="3381" x="1474788" y="2406650"/>
          <p14:tracePt t="3389" x="1454150" y="2433638"/>
          <p14:tracePt t="3397" x="1417638" y="2455863"/>
          <p14:tracePt t="3405" x="1403350" y="2470150"/>
          <p14:tracePt t="3412" x="1397000" y="2482850"/>
          <p14:tracePt t="3419" x="1368425" y="2490788"/>
          <p14:tracePt t="3427" x="1362075" y="2490788"/>
          <p14:tracePt t="3436" x="1333500" y="2505075"/>
          <p14:tracePt t="3451" x="1319213" y="2505075"/>
          <p14:tracePt t="3467" x="1312863" y="2505075"/>
          <p14:tracePt t="3499" x="1298575" y="2505075"/>
          <p14:tracePt t="3507" x="1284288" y="2490788"/>
          <p14:tracePt t="3523" x="1284288" y="2470150"/>
          <p14:tracePt t="3531" x="1276350" y="2455863"/>
          <p14:tracePt t="3538" x="1249363" y="2419350"/>
          <p14:tracePt t="3546" x="1249363" y="2384425"/>
          <p14:tracePt t="3554" x="1241425" y="2328863"/>
          <p14:tracePt t="3562" x="1227138" y="2279650"/>
          <p14:tracePt t="3570" x="1227138" y="2208213"/>
          <p14:tracePt t="3578" x="1212850" y="2124075"/>
          <p14:tracePt t="3586" x="1212850" y="2089150"/>
          <p14:tracePt t="3594" x="1212850" y="2017713"/>
          <p14:tracePt t="3601" x="1212850" y="1954213"/>
          <p14:tracePt t="3610" x="1212850" y="1898650"/>
          <p14:tracePt t="3618" x="1212850" y="1847850"/>
          <p14:tracePt t="3626" x="1212850" y="1798638"/>
          <p14:tracePt t="3635" x="1241425" y="1778000"/>
          <p14:tracePt t="3643" x="1249363" y="1749425"/>
          <p14:tracePt t="3649" x="1276350" y="1714500"/>
          <p14:tracePt t="3657" x="1276350" y="1708150"/>
          <p14:tracePt t="3665" x="1284288" y="1693863"/>
          <p14:tracePt t="3673" x="1298575" y="1679575"/>
          <p14:tracePt t="3689" x="1312863" y="1679575"/>
          <p14:tracePt t="3705" x="1319213" y="1671638"/>
          <p14:tracePt t="3736" x="1333500" y="1671638"/>
          <p14:tracePt t="3760" x="1347788" y="1671638"/>
          <p14:tracePt t="3792" x="1347788" y="1657350"/>
          <p14:tracePt t="3800" x="1362075" y="1657350"/>
          <p14:tracePt t="3823" x="1368425" y="1644650"/>
          <p14:tracePt t="3839" x="1382713" y="1636713"/>
          <p14:tracePt t="3855" x="1397000" y="1622425"/>
          <p14:tracePt t="3871" x="1403350" y="1608138"/>
          <p14:tracePt t="3887" x="1417638" y="1608138"/>
          <p14:tracePt t="3895" x="1431925" y="1601788"/>
          <p14:tracePt t="3911" x="1431925" y="1587500"/>
          <p14:tracePt t="3926" x="1439863" y="1587500"/>
          <p14:tracePt t="3950" x="1454150" y="1573213"/>
          <p14:tracePt t="5391" x="1454150" y="1587500"/>
          <p14:tracePt t="5400" x="1454150" y="1601788"/>
          <p14:tracePt t="5410" x="1454150" y="1622425"/>
          <p14:tracePt t="5416" x="1454150" y="1636713"/>
          <p14:tracePt t="5423" x="1466850" y="1657350"/>
          <p14:tracePt t="5431" x="1466850" y="1679575"/>
          <p14:tracePt t="5439" x="1466850" y="1693863"/>
          <p14:tracePt t="5447" x="1466850" y="1708150"/>
          <p14:tracePt t="5456" x="1466850" y="1714500"/>
          <p14:tracePt t="5464" x="1466850" y="1728788"/>
          <p14:tracePt t="5472" x="1466850" y="1743075"/>
          <p14:tracePt t="5478" x="1466850" y="1749425"/>
          <p14:tracePt t="5486" x="1466850" y="1763713"/>
          <p14:tracePt t="5494" x="1466850" y="1778000"/>
          <p14:tracePt t="5502" x="1466850" y="1798638"/>
          <p14:tracePt t="5510" x="1466850" y="1812925"/>
          <p14:tracePt t="5518" x="1466850" y="1827213"/>
          <p14:tracePt t="5534" x="1454150" y="1835150"/>
          <p14:tracePt t="5542" x="1454150" y="1847850"/>
          <p14:tracePt t="5549" x="1439863" y="1862138"/>
          <p14:tracePt t="5573" x="1431925" y="1870075"/>
          <p14:tracePt t="5597" x="1417638" y="1870075"/>
          <p14:tracePt t="5613" x="1403350" y="1870075"/>
          <p14:tracePt t="5629" x="1397000" y="1870075"/>
          <p14:tracePt t="5645" x="1382713" y="1870075"/>
          <p14:tracePt t="5661" x="1368425" y="1870075"/>
          <p14:tracePt t="5668" x="1368425" y="1862138"/>
          <p14:tracePt t="5676" x="1362075" y="1862138"/>
          <p14:tracePt t="5684" x="1362075" y="1847850"/>
          <p14:tracePt t="5692" x="1347788" y="1835150"/>
          <p14:tracePt t="5700" x="1347788" y="1827213"/>
          <p14:tracePt t="5708" x="1333500" y="1827213"/>
          <p14:tracePt t="5716" x="1333500" y="1812925"/>
          <p14:tracePt t="5724" x="1333500" y="1798638"/>
          <p14:tracePt t="5732" x="1333500" y="1792288"/>
          <p14:tracePt t="5740" x="1333500" y="1778000"/>
          <p14:tracePt t="5748" x="1319213" y="1763713"/>
          <p14:tracePt t="5756" x="1319213" y="1749425"/>
          <p14:tracePt t="5764" x="1319213" y="1743075"/>
          <p14:tracePt t="5773" x="1319213" y="1728788"/>
          <p14:tracePt t="5787" x="1319213" y="1708150"/>
          <p14:tracePt t="5795" x="1319213" y="1693863"/>
          <p14:tracePt t="5811" x="1319213" y="1679575"/>
          <p14:tracePt t="5826" x="1319213" y="1671638"/>
          <p14:tracePt t="5843" x="1319213" y="1657350"/>
          <p14:tracePt t="5850" x="1333500" y="1644650"/>
          <p14:tracePt t="5858" x="1333500" y="1636713"/>
          <p14:tracePt t="5874" x="1347788" y="1622425"/>
          <p14:tracePt t="5882" x="1347788" y="1608138"/>
          <p14:tracePt t="5890" x="1362075" y="1608138"/>
          <p14:tracePt t="5898" x="1362075" y="1601788"/>
          <p14:tracePt t="5913" x="1368425" y="1601788"/>
          <p14:tracePt t="6090" x="1368425" y="1587500"/>
          <p14:tracePt t="6113" x="1362075" y="1587500"/>
          <p14:tracePt t="6128" x="1347788" y="1587500"/>
          <p14:tracePt t="6144" x="1333500" y="1587500"/>
          <p14:tracePt t="6151" x="1333500" y="1573213"/>
          <p14:tracePt t="6160" x="1319213" y="1573213"/>
          <p14:tracePt t="6175" x="1312863" y="1573213"/>
          <p14:tracePt t="6191" x="1298575" y="1573213"/>
          <p14:tracePt t="6199" x="1284288" y="1573213"/>
          <p14:tracePt t="6223" x="1276350" y="1573213"/>
          <p14:tracePt t="6247" x="1263650" y="1573213"/>
          <p14:tracePt t="6381" x="1263650" y="1587500"/>
          <p14:tracePt t="6405" x="1263650" y="1601788"/>
          <p14:tracePt t="6421" x="1249363" y="1608138"/>
          <p14:tracePt t="6437" x="1249363" y="1636713"/>
          <p14:tracePt t="6445" x="1227138" y="1657350"/>
          <p14:tracePt t="6452" x="1227138" y="1671638"/>
          <p14:tracePt t="6460" x="1212850" y="1693863"/>
          <p14:tracePt t="6468" x="1206500" y="1728788"/>
          <p14:tracePt t="6477" x="1192213" y="1749425"/>
          <p14:tracePt t="6485" x="1171575" y="1792288"/>
          <p14:tracePt t="6493" x="1157288" y="1812925"/>
          <p14:tracePt t="6502" x="1128713" y="1862138"/>
          <p14:tracePt t="6509" x="1122363" y="1884363"/>
          <p14:tracePt t="6516" x="1122363" y="1905000"/>
          <p14:tracePt t="6524" x="1108075" y="1933575"/>
          <p14:tracePt t="6531" x="1085850" y="1954213"/>
          <p14:tracePt t="6539" x="1085850" y="1968500"/>
          <p14:tracePt t="6547" x="1085850" y="1989138"/>
          <p14:tracePt t="6555" x="1073150" y="1989138"/>
          <p14:tracePt t="6563" x="1073150" y="2003425"/>
          <p14:tracePt t="6714" x="1085850" y="2003425"/>
          <p14:tracePt t="6723" x="1085850" y="1989138"/>
          <p14:tracePt t="6732" x="1108075" y="1982788"/>
          <p14:tracePt t="6737" x="1122363" y="1968500"/>
          <p14:tracePt t="6745" x="1143000" y="1954213"/>
          <p14:tracePt t="6753" x="1157288" y="1954213"/>
          <p14:tracePt t="6761" x="1171575" y="1947863"/>
          <p14:tracePt t="6769" x="1177925" y="1947863"/>
          <p14:tracePt t="6777" x="1192213" y="1947863"/>
          <p14:tracePt t="6785" x="1206500" y="1933575"/>
          <p14:tracePt t="6816" x="1212850" y="1933575"/>
          <p14:tracePt t="6872" x="1227138" y="1933575"/>
          <p14:tracePt t="6951" x="1241425" y="1933575"/>
          <p14:tracePt t="6967" x="1249363" y="1933575"/>
          <p14:tracePt t="6975" x="1263650" y="1933575"/>
          <p14:tracePt t="6983" x="1276350" y="1933575"/>
          <p14:tracePt t="6991" x="1284288" y="1933575"/>
          <p14:tracePt t="6999" x="1298575" y="1933575"/>
          <p14:tracePt t="7014" x="1312863" y="1933575"/>
          <p14:tracePt t="7022" x="1319213" y="1933575"/>
          <p14:tracePt t="7031" x="1333500" y="1933575"/>
          <p14:tracePt t="7046" x="1347788" y="1933575"/>
          <p14:tracePt t="7055" x="1362075" y="1933575"/>
          <p14:tracePt t="7070" x="1368425" y="1933575"/>
          <p14:tracePt t="7085" x="1382713" y="1933575"/>
          <p14:tracePt t="7514" x="1382713" y="1919288"/>
          <p14:tracePt t="7523" x="1397000" y="1905000"/>
          <p14:tracePt t="7531" x="1417638" y="1862138"/>
          <p14:tracePt t="7539" x="1439863" y="1835150"/>
          <p14:tracePt t="7545" x="1474788" y="1792288"/>
          <p14:tracePt t="7553" x="1503363" y="1749425"/>
          <p14:tracePt t="7561" x="1538288" y="1728788"/>
          <p14:tracePt t="7569" x="1558925" y="1693863"/>
          <p14:tracePt t="7577" x="1587500" y="1671638"/>
          <p14:tracePt t="7585" x="1593850" y="1644650"/>
          <p14:tracePt t="7592" x="1622425" y="1636713"/>
          <p14:tracePt t="7601" x="1622425" y="1622425"/>
          <p14:tracePt t="7608" x="1630363" y="1608138"/>
          <p14:tracePt t="7616" x="1644650" y="1601788"/>
          <p14:tracePt t="7632" x="1657350" y="1587500"/>
          <p14:tracePt t="7656" x="1665288" y="1573213"/>
          <p14:tracePt t="7672" x="1665288" y="1558925"/>
          <p14:tracePt t="7681" x="1679575" y="1558925"/>
          <p14:tracePt t="7696" x="1679575" y="1552575"/>
          <p14:tracePt t="7703" x="1693863" y="1552575"/>
          <p14:tracePt t="7727" x="1693863" y="1538288"/>
          <p14:tracePt t="7735" x="1708150" y="1538288"/>
          <p14:tracePt t="7751" x="1708150" y="1524000"/>
          <p14:tracePt t="7759" x="1714500" y="1524000"/>
          <p14:tracePt t="7783" x="1714500" y="1517650"/>
          <p14:tracePt t="7791" x="1728788" y="1517650"/>
          <p14:tracePt t="7854" x="1743075" y="1517650"/>
          <p14:tracePt t="7870" x="1749425" y="1517650"/>
          <p14:tracePt t="7878" x="1778000" y="1517650"/>
          <p14:tracePt t="7886" x="1784350" y="1517650"/>
          <p14:tracePt t="7893" x="1812925" y="1517650"/>
          <p14:tracePt t="7902" x="1835150" y="1517650"/>
          <p14:tracePt t="7910" x="1862138" y="1524000"/>
          <p14:tracePt t="7917" x="1884363" y="1524000"/>
          <p14:tracePt t="7925" x="1905000" y="1538288"/>
          <p14:tracePt t="7933" x="1933575" y="1538288"/>
          <p14:tracePt t="7941" x="1954213" y="1552575"/>
          <p14:tracePt t="7949" x="1968500" y="1552575"/>
          <p14:tracePt t="7956" x="1974850" y="1552575"/>
          <p14:tracePt t="7965" x="2003425" y="1558925"/>
          <p14:tracePt t="7973" x="2025650" y="1558925"/>
          <p14:tracePt t="7981" x="2038350" y="1573213"/>
          <p14:tracePt t="7989" x="2060575" y="1573213"/>
          <p14:tracePt t="7997" x="2074863" y="1573213"/>
          <p14:tracePt t="8006" x="2089150" y="1573213"/>
          <p14:tracePt t="8014" x="2095500" y="1573213"/>
          <p14:tracePt t="8022" x="2109788" y="1587500"/>
          <p14:tracePt t="8028" x="2124075" y="1587500"/>
          <p14:tracePt t="8036" x="2130425" y="1587500"/>
          <p14:tracePt t="8067" x="2144713" y="1587500"/>
          <p14:tracePt t="8876" x="2109788" y="1587500"/>
          <p14:tracePt t="8883" x="2089150" y="1601788"/>
          <p14:tracePt t="8891" x="2038350" y="1608138"/>
          <p14:tracePt t="8899" x="1989138" y="1636713"/>
          <p14:tracePt t="8907" x="1954213" y="1657350"/>
          <p14:tracePt t="8915" x="1919288" y="1671638"/>
          <p14:tracePt t="8923" x="1862138" y="1708150"/>
          <p14:tracePt t="8931" x="1820863" y="1714500"/>
          <p14:tracePt t="8939" x="1784350" y="1743075"/>
          <p14:tracePt t="8947" x="1749425" y="1778000"/>
          <p14:tracePt t="8956" x="1708150" y="1798638"/>
          <p14:tracePt t="8964" x="1630363" y="1847850"/>
          <p14:tracePt t="8971" x="1622425" y="1862138"/>
          <p14:tracePt t="8978" x="1587500" y="1884363"/>
          <p14:tracePt t="8986" x="1538288" y="1898650"/>
          <p14:tracePt t="8994" x="1503363" y="1919288"/>
          <p14:tracePt t="9002" x="1466850" y="1947863"/>
          <p14:tracePt t="9010" x="1431925" y="1954213"/>
          <p14:tracePt t="9018" x="1403350" y="1982788"/>
          <p14:tracePt t="9026" x="1382713" y="1989138"/>
          <p14:tracePt t="9033" x="1362075" y="2003425"/>
          <p14:tracePt t="9042" x="1347788" y="2003425"/>
          <p14:tracePt t="9050" x="1333500" y="2017713"/>
          <p14:tracePt t="9065" x="1319213" y="2017713"/>
          <p14:tracePt t="9073" x="1319213" y="2025650"/>
          <p14:tracePt t="9081" x="1312863" y="2025650"/>
          <p14:tracePt t="9097" x="1298575" y="2038350"/>
          <p14:tracePt t="9113" x="1284288" y="2038350"/>
          <p14:tracePt t="9122" x="1284288" y="2052638"/>
          <p14:tracePt t="9131" x="1276350" y="2052638"/>
          <p14:tracePt t="9137" x="1263650" y="2060575"/>
          <p14:tracePt t="9145" x="1249363" y="2060575"/>
          <p14:tracePt t="9161" x="1241425" y="2074863"/>
          <p14:tracePt t="9168" x="1227138" y="2074863"/>
          <p14:tracePt t="9176" x="1227138" y="2089150"/>
          <p14:tracePt t="9184" x="1212850" y="2089150"/>
          <p14:tracePt t="9192" x="1206500" y="2089150"/>
          <p14:tracePt t="9200" x="1206500" y="2101850"/>
          <p14:tracePt t="9208" x="1192213" y="2101850"/>
          <p14:tracePt t="9216" x="1177925" y="2109788"/>
          <p14:tracePt t="9224" x="1171575" y="2109788"/>
          <p14:tracePt t="9239" x="1143000" y="2124075"/>
          <p14:tracePt t="9247" x="1128713" y="2124075"/>
          <p14:tracePt t="9256" x="1122363" y="2124075"/>
          <p14:tracePt t="9264" x="1108075" y="2138363"/>
          <p14:tracePt t="9272" x="1093788" y="2138363"/>
          <p14:tracePt t="9281" x="1073150" y="2138363"/>
          <p14:tracePt t="9289" x="1058863" y="2138363"/>
          <p14:tracePt t="9297" x="1050925" y="2144713"/>
          <p14:tracePt t="9303" x="1022350" y="2144713"/>
          <p14:tracePt t="9311" x="1016000" y="2144713"/>
          <p14:tracePt t="9319" x="1001713" y="2144713"/>
          <p14:tracePt t="9327" x="987425" y="2144713"/>
          <p14:tracePt t="9334" x="981075" y="2144713"/>
          <p14:tracePt t="9343" x="966788" y="2144713"/>
          <p14:tracePt t="9358" x="952500" y="2144713"/>
          <p14:tracePt t="9374" x="952500" y="2159000"/>
          <p14:tracePt t="9390" x="938213" y="2159000"/>
          <p14:tracePt t="9470" x="938213" y="2144713"/>
          <p14:tracePt t="9493" x="952500" y="2144713"/>
          <p14:tracePt t="15404" x="981075" y="2144713"/>
          <p14:tracePt t="15411" x="1016000" y="2144713"/>
          <p14:tracePt t="15419" x="1050925" y="2144713"/>
          <p14:tracePt t="15427" x="1085850" y="2144713"/>
          <p14:tracePt t="15435" x="1122363" y="2144713"/>
          <p14:tracePt t="15443" x="1143000" y="2144713"/>
          <p14:tracePt t="15451" x="1177925" y="2144713"/>
          <p14:tracePt t="15458" x="1212850" y="2144713"/>
          <p14:tracePt t="15467" x="1263650" y="2144713"/>
          <p14:tracePt t="15475" x="1298575" y="2144713"/>
          <p14:tracePt t="15482" x="1333500" y="2144713"/>
          <p14:tracePt t="15491" x="1362075" y="2159000"/>
          <p14:tracePt t="15498" x="1397000" y="2179638"/>
          <p14:tracePt t="15506" x="1417638" y="2179638"/>
          <p14:tracePt t="15514" x="1439863" y="2208213"/>
          <p14:tracePt t="15523" x="1454150" y="2216150"/>
          <p14:tracePt t="15531" x="1474788" y="2243138"/>
          <p14:tracePt t="15539" x="1489075" y="2251075"/>
          <p14:tracePt t="15547" x="1503363" y="2279650"/>
          <p14:tracePt t="15555" x="1517650" y="2314575"/>
          <p14:tracePt t="15564" x="1524000" y="2335213"/>
          <p14:tracePt t="15569" x="1524000" y="2370138"/>
          <p14:tracePt t="15577" x="1538288" y="2433638"/>
          <p14:tracePt t="15586" x="1552575" y="2490788"/>
          <p14:tracePt t="15594" x="1552575" y="2554288"/>
          <p14:tracePt t="15601" x="1552575" y="2589213"/>
          <p14:tracePt t="15609" x="1552575" y="2681288"/>
          <p14:tracePt t="15617" x="1552575" y="2716213"/>
          <p14:tracePt t="15625" x="1524000" y="2765425"/>
          <p14:tracePt t="15633" x="1503363" y="2800350"/>
          <p14:tracePt t="15641" x="1474788" y="2851150"/>
          <p14:tracePt t="15649" x="1431925" y="2949575"/>
          <p14:tracePt t="15657" x="1417638" y="2955925"/>
          <p14:tracePt t="15664" x="1397000" y="3005138"/>
          <p14:tracePt t="15673" x="1362075" y="3041650"/>
          <p14:tracePt t="15681" x="1333500" y="3076575"/>
          <p14:tracePt t="15689" x="1312863" y="3111500"/>
          <p14:tracePt t="15697" x="1284288" y="3140075"/>
          <p14:tracePt t="15706" x="1263650" y="3175000"/>
          <p14:tracePt t="15714" x="1241425" y="3195638"/>
          <p14:tracePt t="15720" x="1212850" y="3217863"/>
          <p14:tracePt t="15728" x="1192213" y="3244850"/>
          <p14:tracePt t="15736" x="1171575" y="3252788"/>
          <p14:tracePt t="15744" x="1157288" y="3267075"/>
          <p14:tracePt t="15752" x="1128713" y="3267075"/>
          <p14:tracePt t="15760" x="1122363" y="3281363"/>
          <p14:tracePt t="15768" x="1108075" y="3281363"/>
          <p14:tracePt t="15776" x="1093788" y="3295650"/>
          <p14:tracePt t="15783" x="1073150" y="3295650"/>
          <p14:tracePt t="15799" x="1050925" y="3295650"/>
          <p14:tracePt t="15807" x="1022350" y="3281363"/>
          <p14:tracePt t="15815" x="1016000" y="3267075"/>
          <p14:tracePt t="15823" x="966788" y="3209925"/>
          <p14:tracePt t="15831" x="931863" y="3160713"/>
          <p14:tracePt t="15839" x="895350" y="3076575"/>
          <p14:tracePt t="15847" x="846138" y="2970213"/>
          <p14:tracePt t="15856" x="796925" y="2863850"/>
          <p14:tracePt t="15864" x="762000" y="2730500"/>
          <p14:tracePt t="15872" x="712788" y="2589213"/>
          <p14:tracePt t="15878" x="692150" y="2433638"/>
          <p14:tracePt t="15886" x="677863" y="2314575"/>
          <p14:tracePt t="15894" x="677863" y="2179638"/>
          <p14:tracePt t="15902" x="677863" y="2074863"/>
          <p14:tracePt t="15910" x="677863" y="2038350"/>
          <p14:tracePt t="15918" x="677863" y="1954213"/>
          <p14:tracePt t="15926" x="677863" y="1884363"/>
          <p14:tracePt t="15933" x="677863" y="1835150"/>
          <p14:tracePt t="15942" x="692150" y="1798638"/>
          <p14:tracePt t="15950" x="712788" y="1763713"/>
          <p14:tracePt t="15958" x="727075" y="1728788"/>
          <p14:tracePt t="15965" x="747713" y="1714500"/>
          <p14:tracePt t="15974" x="776288" y="1693863"/>
          <p14:tracePt t="15981" x="796925" y="1671638"/>
          <p14:tracePt t="15989" x="825500" y="1657350"/>
          <p14:tracePt t="15997" x="846138" y="1657350"/>
          <p14:tracePt t="16006" x="882650" y="1636713"/>
          <p14:tracePt t="16014" x="917575" y="1636713"/>
          <p14:tracePt t="16022" x="952500" y="1636713"/>
          <p14:tracePt t="16031" x="987425" y="1636713"/>
          <p14:tracePt t="16037" x="1016000" y="1636713"/>
          <p14:tracePt t="16045" x="1036638" y="1636713"/>
          <p14:tracePt t="16052" x="1058863" y="1636713"/>
          <p14:tracePt t="16061" x="1085850" y="1644650"/>
          <p14:tracePt t="16069" x="1108075" y="1671638"/>
          <p14:tracePt t="16076" x="1122363" y="1693863"/>
          <p14:tracePt t="16084" x="1128713" y="1714500"/>
          <p14:tracePt t="16092" x="1143000" y="1743075"/>
          <p14:tracePt t="16100" x="1157288" y="1792288"/>
          <p14:tracePt t="16108" x="1171575" y="1847850"/>
          <p14:tracePt t="16116" x="1177925" y="1898650"/>
          <p14:tracePt t="16124" x="1177925" y="1954213"/>
          <p14:tracePt t="16132" x="1177925" y="2052638"/>
          <p14:tracePt t="16139" x="1177925" y="2109788"/>
          <p14:tracePt t="16147" x="1177925" y="2159000"/>
          <p14:tracePt t="16156" x="1177925" y="2228850"/>
          <p14:tracePt t="16164" x="1177925" y="2279650"/>
          <p14:tracePt t="16172" x="1177925" y="2335213"/>
          <p14:tracePt t="16181" x="1177925" y="2384425"/>
          <p14:tracePt t="16189" x="1177925" y="2419350"/>
          <p14:tracePt t="16197" x="1171575" y="2447925"/>
          <p14:tracePt t="16203" x="1171575" y="2470150"/>
          <p14:tracePt t="16211" x="1157288" y="2482850"/>
          <p14:tracePt t="16885" x="1157288" y="2490788"/>
          <p14:tracePt t="16892" x="1157288" y="2540000"/>
          <p14:tracePt t="16901" x="1157288" y="2560638"/>
          <p14:tracePt t="16908" x="1171575" y="2638425"/>
          <p14:tracePt t="16916" x="1177925" y="2681288"/>
          <p14:tracePt t="16923" x="1177925" y="2751138"/>
          <p14:tracePt t="16932" x="1192213" y="2836863"/>
          <p14:tracePt t="16940" x="1192213" y="2900363"/>
          <p14:tracePt t="16947" x="1206500" y="2990850"/>
          <p14:tracePt t="16956" x="1206500" y="3076575"/>
          <p14:tracePt t="16964" x="1212850" y="3111500"/>
          <p14:tracePt t="16973" x="1212850" y="3175000"/>
          <p14:tracePt t="16981" x="1212850" y="3232150"/>
          <p14:tracePt t="16989" x="1212850" y="3281363"/>
          <p14:tracePt t="16995" x="1227138" y="3330575"/>
          <p14:tracePt t="17003" x="1227138" y="3365500"/>
          <p14:tracePt t="17011" x="1227138" y="3386138"/>
          <p14:tracePt t="17019" x="1227138" y="3400425"/>
          <p14:tracePt t="17027" x="1227138" y="3408363"/>
          <p14:tracePt t="17035" x="1227138" y="3422650"/>
          <p14:tracePt t="17042" x="1227138" y="3435350"/>
          <p14:tracePt t="17058" x="1227138" y="3449638"/>
          <p14:tracePt t="17074" x="1227138" y="3457575"/>
          <p14:tracePt t="18175" x="1249363" y="3457575"/>
          <p14:tracePt t="18183" x="1284288" y="3457575"/>
          <p14:tracePt t="18191" x="1333500" y="3457575"/>
          <p14:tracePt t="18199" x="1368425" y="3457575"/>
          <p14:tracePt t="18207" x="1397000" y="3457575"/>
          <p14:tracePt t="18214" x="1466850" y="3457575"/>
          <p14:tracePt t="18223" x="1517650" y="3486150"/>
          <p14:tracePt t="18231" x="1573213" y="3521075"/>
          <p14:tracePt t="18239" x="1622425" y="3556000"/>
          <p14:tracePt t="18247" x="1679575" y="3590925"/>
          <p14:tracePt t="18256" x="1743075" y="3648075"/>
          <p14:tracePt t="18264" x="1812925" y="3717925"/>
          <p14:tracePt t="18270" x="1898650" y="3795713"/>
          <p14:tracePt t="18277" x="1968500" y="3887788"/>
          <p14:tracePt t="18286" x="2052638" y="3986213"/>
          <p14:tracePt t="18294" x="2144713" y="4113213"/>
          <p14:tracePt t="18301" x="2243138" y="4233863"/>
          <p14:tracePt t="18310" x="2355850" y="4367213"/>
          <p14:tracePt t="18317" x="2476500" y="4494213"/>
          <p14:tracePt t="18325" x="2609850" y="4629150"/>
          <p14:tracePt t="18333" x="2730500" y="4768850"/>
          <p14:tracePt t="18341" x="2857500" y="4875213"/>
          <p14:tracePt t="18349" x="2970213" y="4973638"/>
          <p14:tracePt t="18357" x="3082925" y="5065713"/>
          <p14:tracePt t="18365" x="3195638" y="5149850"/>
          <p14:tracePt t="18373" x="3281363" y="5213350"/>
          <p14:tracePt t="18381" x="3322638" y="5235575"/>
          <p14:tracePt t="18389" x="3394075" y="5299075"/>
          <p14:tracePt t="18397" x="3457575" y="5334000"/>
          <p14:tracePt t="18406" x="3506788" y="5354638"/>
          <p14:tracePt t="18864" x="3513138" y="5354638"/>
          <p14:tracePt t="18873" x="3549650" y="5340350"/>
          <p14:tracePt t="18883" x="3613150" y="5334000"/>
          <p14:tracePt t="18889" x="3683000" y="5299075"/>
          <p14:tracePt t="18897" x="3789363" y="5284788"/>
          <p14:tracePt t="18903" x="3873500" y="5256213"/>
          <p14:tracePt t="18911" x="3979863" y="5249863"/>
          <p14:tracePt t="18920" x="4078288" y="5249863"/>
          <p14:tracePt t="18927" x="4162425" y="5249863"/>
          <p14:tracePt t="18935" x="4268788" y="5249863"/>
          <p14:tracePt t="18943" x="4375150" y="5249863"/>
          <p14:tracePt t="18951" x="4479925" y="5249863"/>
          <p14:tracePt t="18959" x="4565650" y="5270500"/>
          <p14:tracePt t="18966" x="4670425" y="5305425"/>
          <p14:tracePt t="18974" x="4705350" y="5319713"/>
          <p14:tracePt t="18983" x="4768850" y="5354638"/>
          <p14:tracePt t="18990" x="4840288" y="5376863"/>
          <p14:tracePt t="18998" x="4889500" y="5403850"/>
          <p14:tracePt t="19006" x="4924425" y="5426075"/>
          <p14:tracePt t="19014" x="4967288" y="5454650"/>
          <p14:tracePt t="19022" x="5002213" y="5461000"/>
        </p14:tracePtLst>
      </p14:laserTraceLst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BB4FE-5A72-7746-A8C6-2B83F5043E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cap="none" dirty="0">
                <a:solidFill>
                  <a:prstClr val="white"/>
                </a:solidFill>
                <a:ea typeface="+mn-ea"/>
                <a:cs typeface="+mn-cs"/>
              </a:rPr>
              <a:t>/opt </a:t>
            </a:r>
            <a:r>
              <a:rPr lang="en-US" b="1" dirty="0"/>
              <a:t>— Optional Packages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10F487-C589-3145-A022-5CBA3A8DEB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9905998" cy="3541714"/>
          </a:xfrm>
        </p:spPr>
        <p:txBody>
          <a:bodyPr>
            <a:normAutofit/>
          </a:bodyPr>
          <a:lstStyle/>
          <a:p>
            <a:r>
              <a:rPr lang="en-US" dirty="0"/>
              <a:t>The /opt directory contains subdirectories for optional software packages. It’s commonly used by proprietary software that doesn’t obey the standard file system hierarchy — for example, a proprietary program might dump its files in /opt/application when you install it.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48256A-002C-C04F-890A-44651336B7CE}"/>
              </a:ext>
            </a:extLst>
          </p:cNvPr>
          <p:cNvSpPr txBox="1"/>
          <p:nvPr/>
        </p:nvSpPr>
        <p:spPr>
          <a:xfrm>
            <a:off x="0" y="6488668"/>
            <a:ext cx="3250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Amirkabir Linux festival 2022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C6965353-6D14-0448-8CE2-F33B87A2328D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719720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436"/>
    </mc:Choice>
    <mc:Fallback>
      <p:transition spd="slow" advTm="594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3" grpId="0" build="p"/>
    </p:bldLst>
  </p:timing>
  <p:extLst>
    <p:ext uri="{3A86A75C-4F4B-4683-9AE1-C65F6400EC91}">
      <p14:laserTraceLst xmlns:p14="http://schemas.microsoft.com/office/powerpoint/2010/main">
        <p14:tracePtLst>
          <p14:tracePt t="26" x="7853363" y="3125788"/>
          <p14:tracePt t="34" x="7761288" y="3125788"/>
          <p14:tracePt t="58" x="7626350" y="3140075"/>
          <p14:tracePt t="63" x="7605713" y="3140075"/>
          <p14:tracePt t="70" x="7542213" y="3140075"/>
          <p14:tracePt t="83" x="7507288" y="3146425"/>
          <p14:tracePt t="94" x="7435850" y="3160713"/>
          <p14:tracePt t="105" x="7400925" y="3175000"/>
          <p14:tracePt t="117" x="7316788" y="3217863"/>
          <p14:tracePt t="128" x="7259638" y="3244850"/>
          <p14:tracePt t="138" x="7126288" y="3302000"/>
          <p14:tracePt t="150" x="7054850" y="3351213"/>
          <p14:tracePt t="161" x="6935788" y="3400425"/>
          <p14:tracePt t="185" x="6745288" y="3506788"/>
          <p14:tracePt t="195" x="6673850" y="3556000"/>
          <p14:tracePt t="206" x="6575425" y="3613150"/>
          <p14:tracePt t="218" x="6519863" y="3640138"/>
          <p14:tracePt t="229" x="6470650" y="3662363"/>
          <p14:tracePt t="239" x="6384925" y="3676650"/>
          <p14:tracePt t="251" x="6343650" y="3683000"/>
          <p14:tracePt t="262" x="6307138" y="3683000"/>
          <p14:tracePt t="273" x="6280150" y="3697288"/>
          <p14:tracePt t="285" x="6257925" y="3697288"/>
          <p14:tracePt t="296" x="6229350" y="3697288"/>
          <p14:tracePt t="307" x="6194425" y="3697288"/>
          <p14:tracePt t="319" x="6153150" y="3697288"/>
          <p14:tracePt t="331" x="6067425" y="3697288"/>
          <p14:tracePt t="341" x="5926138" y="3697288"/>
          <p14:tracePt t="351" x="5721350" y="3697288"/>
          <p14:tracePt t="364" x="5495925" y="3697288"/>
          <p14:tracePt t="375" x="5192713" y="3697288"/>
          <p14:tracePt t="386" x="4967288" y="3697288"/>
          <p14:tracePt t="397" x="4776788" y="3697288"/>
          <p14:tracePt t="409" x="4578350" y="3697288"/>
          <p14:tracePt t="419" x="4459288" y="3711575"/>
          <p14:tracePt t="431" x="4303713" y="3697288"/>
          <p14:tracePt t="442" x="4219575" y="3697288"/>
          <p14:tracePt t="453" x="4148138" y="3697288"/>
          <p14:tracePt t="465" x="4098925" y="3697288"/>
          <p14:tracePt t="476" x="4049713" y="3683000"/>
          <p14:tracePt t="487" x="4029075" y="3683000"/>
          <p14:tracePt t="499" x="3965575" y="3683000"/>
          <p14:tracePt t="510" x="3943350" y="3676650"/>
          <p14:tracePt t="521" x="3922713" y="3676650"/>
          <p14:tracePt t="532" x="3894138" y="3676650"/>
          <p14:tracePt t="543" x="3887788" y="3662363"/>
          <p14:tracePt t="1060" x="3873500" y="3662363"/>
          <p14:tracePt t="1076" x="3852863" y="3662363"/>
          <p14:tracePt t="1092" x="3789363" y="3676650"/>
          <p14:tracePt t="1101" x="3752850" y="3676650"/>
          <p14:tracePt t="1109" x="3697288" y="3683000"/>
          <p14:tracePt t="1118" x="3633788" y="3683000"/>
          <p14:tracePt t="1134" x="3576638" y="3683000"/>
          <p14:tracePt t="1142" x="3513138" y="3683000"/>
          <p14:tracePt t="1151" x="3429000" y="3683000"/>
          <p14:tracePt t="1166" x="3386138" y="3683000"/>
          <p14:tracePt t="1175" x="3316288" y="3683000"/>
          <p14:tracePt t="1192" x="3252788" y="3683000"/>
          <p14:tracePt t="1200" x="3181350" y="3697288"/>
          <p14:tracePt t="1208" x="3097213" y="3711575"/>
          <p14:tracePt t="1224" x="3013075" y="3711575"/>
          <p14:tracePt t="1234" x="2886075" y="3711575"/>
          <p14:tracePt t="1250" x="2800350" y="3711575"/>
          <p14:tracePt t="1252" x="2681288" y="3711575"/>
          <p14:tracePt t="1267" x="2574925" y="3711575"/>
          <p14:tracePt t="1276" x="2433638" y="3697288"/>
          <p14:tracePt t="1292" x="2349500" y="3697288"/>
          <p14:tracePt t="1301" x="2251075" y="3697288"/>
          <p14:tracePt t="1310" x="2193925" y="3711575"/>
          <p14:tracePt t="1339" x="2095500" y="3717925"/>
          <p14:tracePt t="1344" x="2052638" y="3732213"/>
          <p14:tracePt t="1353" x="2038350" y="3732213"/>
          <p14:tracePt t="1366" x="2003425" y="3732213"/>
          <p14:tracePt t="1376" x="1989138" y="3746500"/>
          <p14:tracePt t="1387" x="1968500" y="3746500"/>
          <p14:tracePt t="1399" x="1954213" y="3746500"/>
          <p14:tracePt t="1421" x="1939925" y="3752850"/>
          <p14:tracePt t="1433" x="1933575" y="3752850"/>
          <p14:tracePt t="1444" x="1905000" y="3752850"/>
          <p14:tracePt t="1456" x="1884363" y="3767138"/>
          <p14:tracePt t="1467" x="1847850" y="3767138"/>
          <p14:tracePt t="1476" x="1812925" y="3767138"/>
          <p14:tracePt t="1488" x="1749425" y="3795713"/>
          <p14:tracePt t="1499" x="1708150" y="3795713"/>
          <p14:tracePt t="1511" x="1657350" y="3803650"/>
          <p14:tracePt t="1524" x="1608138" y="3816350"/>
          <p14:tracePt t="1534" x="1573213" y="3830638"/>
          <p14:tracePt t="1545" x="1517650" y="3830638"/>
          <p14:tracePt t="1556" x="1454150" y="3838575"/>
          <p14:tracePt t="1567" x="1403350" y="3867150"/>
          <p14:tracePt t="1577" x="1382713" y="3867150"/>
          <p14:tracePt t="1590" x="1347788" y="3873500"/>
          <p14:tracePt t="1601" x="1319213" y="3873500"/>
          <p14:tracePt t="1612" x="1312863" y="3873500"/>
          <p14:tracePt t="1624" x="1312863" y="3887788"/>
          <p14:tracePt t="1939" x="1312863" y="3902075"/>
          <p14:tracePt t="1951" x="1319213" y="3922713"/>
          <p14:tracePt t="2108" x="1312863" y="3908425"/>
          <p14:tracePt t="2119" x="1298575" y="3908425"/>
          <p14:tracePt t="2130" x="1298575" y="3887788"/>
          <p14:tracePt t="2141" x="1284288" y="3867150"/>
          <p14:tracePt t="2152" x="1263650" y="3803650"/>
          <p14:tracePt t="2164" x="1249363" y="3767138"/>
          <p14:tracePt t="2176" x="1241425" y="3711575"/>
          <p14:tracePt t="2186" x="1241425" y="3676650"/>
          <p14:tracePt t="2196" x="1241425" y="3625850"/>
          <p14:tracePt t="2208" x="1241425" y="3556000"/>
          <p14:tracePt t="2219" x="1241425" y="3506788"/>
          <p14:tracePt t="2231" x="1249363" y="3486150"/>
          <p14:tracePt t="2242" x="1249363" y="3457575"/>
          <p14:tracePt t="2253" x="1263650" y="3435350"/>
          <p14:tracePt t="2265" x="1276350" y="3422650"/>
          <p14:tracePt t="2276" x="1284288" y="3408363"/>
          <p14:tracePt t="2286" x="1298575" y="3400425"/>
          <p14:tracePt t="2297" x="1319213" y="3371850"/>
          <p14:tracePt t="2309" x="1319213" y="3365500"/>
          <p14:tracePt t="2320" x="1333500" y="3351213"/>
          <p14:tracePt t="2331" x="1347788" y="3336925"/>
          <p14:tracePt t="2343" x="1347788" y="3316288"/>
          <p14:tracePt t="2366" x="1347788" y="3302000"/>
          <p14:tracePt t="2377" x="1347788" y="3295650"/>
          <p14:tracePt t="2388" x="1319213" y="3267075"/>
          <p14:tracePt t="2398" x="1227138" y="3232150"/>
          <p14:tracePt t="2411" x="1171575" y="3209925"/>
          <p14:tracePt t="2422" x="987425" y="3125788"/>
          <p14:tracePt t="2433" x="882650" y="3125788"/>
          <p14:tracePt t="2659" x="938213" y="3105150"/>
          <p14:tracePt t="2670" x="1128713" y="3090863"/>
          <p14:tracePt t="2681" x="1298575" y="3090863"/>
          <p14:tracePt t="2703" x="1298575" y="3076575"/>
          <p14:tracePt t="2726" x="1298575" y="3062288"/>
          <p14:tracePt t="2737" x="1284288" y="3054350"/>
          <p14:tracePt t="2749" x="1284288" y="3041650"/>
          <p14:tracePt t="2760" x="1284288" y="3005138"/>
          <p14:tracePt t="2771" x="1263650" y="2984500"/>
          <p14:tracePt t="2783" x="1249363" y="2970213"/>
          <p14:tracePt t="2794" x="1227138" y="2970213"/>
          <p14:tracePt t="2804" x="1206500" y="2955925"/>
          <p14:tracePt t="2816" x="1192213" y="2935288"/>
          <p14:tracePt t="2827" x="1171575" y="2921000"/>
          <p14:tracePt t="2838" x="1157288" y="2906713"/>
          <p14:tracePt t="2849" x="1143000" y="2906713"/>
          <p14:tracePt t="2882" x="1128713" y="2906713"/>
          <p14:tracePt t="2893" x="1128713" y="2900363"/>
          <p14:tracePt t="2905" x="1108075" y="2886075"/>
          <p14:tracePt t="2916" x="1108075" y="2871788"/>
          <p14:tracePt t="2927" x="1085850" y="2863850"/>
          <p14:tracePt t="2938" x="1073150" y="2851150"/>
          <p14:tracePt t="2949" x="1058863" y="2836863"/>
          <p14:tracePt t="2961" x="1050925" y="2828925"/>
          <p14:tracePt t="2972" x="1036638" y="2814638"/>
          <p14:tracePt t="2982" x="1022350" y="2800350"/>
          <p14:tracePt t="3559" x="1016000" y="2800350"/>
          <p14:tracePt t="3761" x="1016000" y="2794000"/>
          <p14:tracePt t="3772" x="1016000" y="2765425"/>
          <p14:tracePt t="3784" x="1016000" y="2744788"/>
          <p14:tracePt t="3795" x="1016000" y="2730500"/>
          <p14:tracePt t="3806" x="1016000" y="2709863"/>
          <p14:tracePt t="3818" x="1016000" y="2681288"/>
          <p14:tracePt t="3828" x="1001713" y="2638425"/>
          <p14:tracePt t="3838" x="1001713" y="2603500"/>
          <p14:tracePt t="3851" x="1001713" y="2574925"/>
          <p14:tracePt t="3862" x="1001713" y="2554288"/>
          <p14:tracePt t="3874" x="1001713" y="2540000"/>
          <p14:tracePt t="3885" x="1016000" y="2525713"/>
          <p14:tracePt t="3896" x="1016000" y="2519363"/>
          <p14:tracePt t="4188" x="1016000" y="2505075"/>
          <p14:tracePt t="4198" x="1001713" y="2490788"/>
          <p14:tracePt t="4255" x="1001713" y="2482850"/>
          <p14:tracePt t="4332" x="987425" y="2470150"/>
          <p14:tracePt t="4334" x="987425" y="2447925"/>
          <p14:tracePt t="4344" x="987425" y="2419350"/>
          <p14:tracePt t="4356" x="981075" y="2384425"/>
          <p14:tracePt t="4369" x="981075" y="2363788"/>
          <p14:tracePt t="4378" x="981075" y="2349500"/>
          <p14:tracePt t="4389" x="981075" y="2328863"/>
          <p14:tracePt t="4401" x="981075" y="2314575"/>
          <p14:tracePt t="4412" x="981075" y="2292350"/>
          <p14:tracePt t="4434" x="981075" y="2279650"/>
          <p14:tracePt t="4446" x="966788" y="2265363"/>
          <p14:tracePt t="4637" x="966788" y="2251075"/>
          <p14:tracePt t="4817" x="966788" y="2243138"/>
          <p14:tracePt t="4830" x="966788" y="2216150"/>
          <p14:tracePt t="4840" x="952500" y="2208213"/>
          <p14:tracePt t="4851" x="938213" y="2179638"/>
          <p14:tracePt t="4864" x="938213" y="2173288"/>
          <p14:tracePt t="4886" x="931863" y="2159000"/>
          <p14:tracePt t="5055" x="931863" y="2144713"/>
          <p14:tracePt t="5065" x="917575" y="2138363"/>
          <p14:tracePt t="5078" x="917575" y="2124075"/>
          <p14:tracePt t="5089" x="917575" y="2109788"/>
          <p14:tracePt t="5100" x="917575" y="2101850"/>
          <p14:tracePt t="5111" x="917575" y="2089150"/>
          <p14:tracePt t="5123" x="917575" y="2060575"/>
          <p14:tracePt t="5135" x="917575" y="2052638"/>
          <p14:tracePt t="5145" x="917575" y="2038350"/>
          <p14:tracePt t="5156" x="917575" y="2017713"/>
          <p14:tracePt t="5168" x="917575" y="2003425"/>
          <p14:tracePt t="5179" x="917575" y="1982788"/>
          <p14:tracePt t="5190" x="917575" y="1968500"/>
          <p14:tracePt t="5201" x="917575" y="1954213"/>
          <p14:tracePt t="5235" x="917575" y="1947863"/>
          <p14:tracePt t="5560" x="938213" y="1947863"/>
          <p14:tracePt t="5571" x="966788" y="1933575"/>
          <p14:tracePt t="5583" x="987425" y="1933575"/>
          <p14:tracePt t="5595" x="1016000" y="1933575"/>
          <p14:tracePt t="5606" x="1036638" y="1919288"/>
          <p14:tracePt t="5617" x="1050925" y="1919288"/>
          <p14:tracePt t="5629" x="1058863" y="1919288"/>
          <p14:tracePt t="5662" x="1073150" y="1919288"/>
          <p14:tracePt t="5672" x="1093788" y="1905000"/>
          <p14:tracePt t="5687" x="1122363" y="1905000"/>
          <p14:tracePt t="5696" x="1143000" y="1898650"/>
          <p14:tracePt t="5707" x="1206500" y="1898650"/>
          <p14:tracePt t="5719" x="1227138" y="1898650"/>
          <p14:tracePt t="5730" x="1263650" y="1898650"/>
          <p14:tracePt t="5741" x="1298575" y="1898650"/>
          <p14:tracePt t="5852" x="1312863" y="1884363"/>
          <p14:tracePt t="5875" x="1397000" y="1905000"/>
          <p14:tracePt t="5886" x="1558925" y="1919288"/>
          <p14:tracePt t="5897" x="1778000" y="1933575"/>
          <p14:tracePt t="5908" x="1870075" y="1954213"/>
          <p14:tracePt t="5919" x="1974850" y="1968500"/>
          <p14:tracePt t="5931" x="2011363" y="1968500"/>
          <p14:tracePt t="6066" x="2011363" y="1982788"/>
          <p14:tracePt t="6134" x="1989138" y="1982788"/>
          <p14:tracePt t="6146" x="1954213" y="1968500"/>
          <p14:tracePt t="6158" x="1905000" y="1968500"/>
          <p14:tracePt t="6169" x="1835150" y="1947863"/>
          <p14:tracePt t="6180" x="1784350" y="1947863"/>
          <p14:tracePt t="6191" x="1728788" y="1919288"/>
          <p14:tracePt t="6202" x="1657350" y="1919288"/>
          <p14:tracePt t="6213" x="1517650" y="1884363"/>
          <p14:tracePt t="6225" x="1403350" y="1862138"/>
          <p14:tracePt t="6236" x="1284288" y="1835150"/>
          <p14:tracePt t="6247" x="1206500" y="1827213"/>
          <p14:tracePt t="6259" x="1122363" y="1812925"/>
          <p14:tracePt t="6269" x="1093788" y="1792288"/>
          <p14:tracePt t="6279" x="1050925" y="1792288"/>
          <p14:tracePt t="6291" x="1036638" y="1778000"/>
          <p14:tracePt t="6460" x="1058863" y="1778000"/>
          <p14:tracePt t="6471" x="1085850" y="1778000"/>
          <p14:tracePt t="6482" x="1122363" y="1778000"/>
          <p14:tracePt t="6494" x="1128713" y="1778000"/>
          <p14:tracePt t="6583" x="1157288" y="1792288"/>
          <p14:tracePt t="6595" x="1177925" y="1792288"/>
          <p14:tracePt t="6606" x="1192213" y="1792288"/>
          <p14:tracePt t="6618" x="1206500" y="1792288"/>
          <p14:tracePt t="6730" x="1212850" y="1778000"/>
          <p14:tracePt t="6742" x="1249363" y="1778000"/>
          <p14:tracePt t="6754" x="1263650" y="1763713"/>
          <p14:tracePt t="6765" x="1276350" y="1763713"/>
          <p14:tracePt t="6777" x="1312863" y="1749425"/>
          <p14:tracePt t="6787" x="1319213" y="1743075"/>
          <p14:tracePt t="6798" x="1362075" y="1728788"/>
          <p14:tracePt t="6809" x="1382713" y="1714500"/>
          <p14:tracePt t="6819" x="1431925" y="1693863"/>
          <p14:tracePt t="6831" x="1474788" y="1693863"/>
          <p14:tracePt t="6843" x="1538288" y="1679575"/>
          <p14:tracePt t="6853" x="1558925" y="1679575"/>
          <p14:tracePt t="6865" x="1593850" y="1671638"/>
          <p14:tracePt t="6876" x="1622425" y="1671638"/>
          <p14:tracePt t="6887" x="1644650" y="1671638"/>
          <p14:tracePt t="6898" x="1657350" y="1671638"/>
          <p14:tracePt t="6910" x="1679575" y="1671638"/>
          <p14:tracePt t="6921" x="1708150" y="1671638"/>
          <p14:tracePt t="6932" x="1714500" y="1671638"/>
          <p14:tracePt t="6943" x="1728788" y="1671638"/>
          <p14:tracePt t="6954" x="1743075" y="1657350"/>
          <p14:tracePt t="6966" x="1763713" y="1657350"/>
          <p14:tracePt t="6977" x="1784350" y="1671638"/>
          <p14:tracePt t="6987" x="1812925" y="1671638"/>
          <p14:tracePt t="6999" x="1835150" y="1671638"/>
          <p14:tracePt t="7011" x="1847850" y="1671638"/>
          <p14:tracePt t="7022" x="1884363" y="1671638"/>
          <p14:tracePt t="7035" x="1898650" y="1671638"/>
          <p14:tracePt t="7124" x="1884363" y="1657350"/>
          <p14:tracePt t="7136" x="1870075" y="1657350"/>
          <p14:tracePt t="7159" x="1847850" y="1644650"/>
          <p14:tracePt t="7170" x="1835150" y="1636713"/>
          <p14:tracePt t="7181" x="1820863" y="1636713"/>
          <p14:tracePt t="7193" x="1812925" y="1636713"/>
          <p14:tracePt t="7281" x="1798638" y="1636713"/>
          <p14:tracePt t="7609" x="1763713" y="1644650"/>
          <p14:tracePt t="7618" x="1749425" y="1671638"/>
          <p14:tracePt t="7630" x="1657350" y="1728788"/>
          <p14:tracePt t="7642" x="1573213" y="1763713"/>
          <p14:tracePt t="7653" x="1431925" y="1847850"/>
          <p14:tracePt t="7666" x="1333500" y="1919288"/>
          <p14:tracePt t="7677" x="1206500" y="1989138"/>
          <p14:tracePt t="7687" x="1143000" y="2038350"/>
          <p14:tracePt t="7699" x="1085850" y="2060575"/>
          <p14:tracePt t="7710" x="1050925" y="2074863"/>
          <p14:tracePt t="7719" x="1022350" y="2089150"/>
          <p14:tracePt t="7731" x="1016000" y="2101850"/>
          <p14:tracePt t="7742" x="1016000" y="2109788"/>
          <p14:tracePt t="7866" x="1016000" y="2124075"/>
          <p14:tracePt t="7933" x="1022350" y="2124075"/>
          <p14:tracePt t="8158" x="1016000" y="2109788"/>
          <p14:tracePt t="8159" x="987425" y="2109788"/>
          <p14:tracePt t="8181" x="981075" y="2109788"/>
          <p14:tracePt t="8192" x="966788" y="2101850"/>
          <p14:tracePt t="8203" x="952500" y="2101850"/>
          <p14:tracePt t="8214" x="938213" y="2089150"/>
          <p14:tracePt t="8226" x="931863" y="2089150"/>
          <p14:tracePt t="8237" x="917575" y="2074863"/>
          <p14:tracePt t="8248" x="903288" y="2074863"/>
          <p14:tracePt t="8271" x="903288" y="2060575"/>
          <p14:tracePt t="8349" x="895350" y="2060575"/>
          <p14:tracePt t="8383" x="882650" y="2089150"/>
          <p14:tracePt t="8395" x="860425" y="2144713"/>
          <p14:tracePt t="8406" x="811213" y="2228850"/>
          <p14:tracePt t="8418" x="782638" y="2279650"/>
          <p14:tracePt t="8428" x="741363" y="2363788"/>
          <p14:tracePt t="8439" x="712788" y="2419350"/>
          <p14:tracePt t="8451" x="704850" y="2470150"/>
          <p14:tracePt t="8461" x="704850" y="2505075"/>
          <p14:tracePt t="8473" x="704850" y="2574925"/>
          <p14:tracePt t="8484" x="704850" y="2603500"/>
          <p14:tracePt t="8496" x="704850" y="2638425"/>
          <p14:tracePt t="8507" x="704850" y="2660650"/>
          <p14:tracePt t="8518" x="704850" y="2681288"/>
          <p14:tracePt t="8529" x="692150" y="2681288"/>
          <p14:tracePt t="8541" x="692150" y="2695575"/>
          <p14:tracePt t="8552" x="692150" y="2716213"/>
          <p14:tracePt t="8563" x="692150" y="2730500"/>
          <p14:tracePt t="8574" x="692150" y="2751138"/>
          <p14:tracePt t="8586" x="692150" y="2765425"/>
          <p14:tracePt t="8597" x="704850" y="2794000"/>
          <p14:tracePt t="8608" x="704850" y="2814638"/>
          <p14:tracePt t="8619" x="704850" y="2836863"/>
          <p14:tracePt t="8631" x="704850" y="2863850"/>
          <p14:tracePt t="8642" x="704850" y="2886075"/>
          <p14:tracePt t="8653" x="712788" y="2900363"/>
          <p14:tracePt t="8664" x="712788" y="2921000"/>
          <p14:tracePt t="8700" x="712788" y="2935288"/>
          <p14:tracePt t="8799" x="727075" y="2935288"/>
          <p14:tracePt t="8811" x="741363" y="2935288"/>
          <p14:tracePt t="8867" x="741363" y="2921000"/>
          <p14:tracePt t="8868" x="741363" y="2886075"/>
          <p14:tracePt t="8878" x="762000" y="2779713"/>
          <p14:tracePt t="8889" x="776288" y="2744788"/>
          <p14:tracePt t="8901" x="776288" y="2709863"/>
          <p14:tracePt t="8912" x="776288" y="2673350"/>
          <p14:tracePt t="8923" x="782638" y="2646363"/>
          <p14:tracePt t="8934" x="782638" y="2624138"/>
          <p14:tracePt t="8946" x="782638" y="2603500"/>
          <p14:tracePt t="8959" x="776288" y="2589213"/>
          <p14:tracePt t="9114" x="762000" y="2589213"/>
          <p14:tracePt t="9294" x="776288" y="2589213"/>
          <p14:tracePt t="9429" x="776288" y="2603500"/>
          <p14:tracePt t="9441" x="776288" y="2609850"/>
          <p14:tracePt t="9452" x="776288" y="2638425"/>
          <p14:tracePt t="9464" x="762000" y="2660650"/>
          <p14:tracePt t="9476" x="747713" y="2695575"/>
          <p14:tracePt t="9486" x="741363" y="2716213"/>
          <p14:tracePt t="9497" x="741363" y="2744788"/>
          <p14:tracePt t="9508" x="727075" y="2765425"/>
          <p14:tracePt t="9520" x="727075" y="2794000"/>
          <p14:tracePt t="9531" x="727075" y="2800350"/>
          <p14:tracePt t="9542" x="727075" y="2828925"/>
          <p14:tracePt t="9553" x="712788" y="2851150"/>
          <p14:tracePt t="9564" x="712788" y="2871788"/>
          <p14:tracePt t="9576" x="712788" y="2886075"/>
          <p14:tracePt t="9587" x="712788" y="2900363"/>
          <p14:tracePt t="9679" x="727075" y="2900363"/>
          <p14:tracePt t="9701" x="727075" y="2886075"/>
          <p14:tracePt t="9724" x="712788" y="2851150"/>
          <p14:tracePt t="9735" x="712788" y="2814638"/>
          <p14:tracePt t="9746" x="712788" y="2716213"/>
          <p14:tracePt t="9758" x="712788" y="2638425"/>
          <p14:tracePt t="9768" x="712788" y="2490788"/>
          <p14:tracePt t="9780" x="712788" y="2406650"/>
          <p14:tracePt t="9791" x="727075" y="2292350"/>
          <p14:tracePt t="9803" x="741363" y="2243138"/>
          <p14:tracePt t="9813" x="762000" y="2173288"/>
          <p14:tracePt t="9825" x="776288" y="2124075"/>
          <p14:tracePt t="9836" x="782638" y="2060575"/>
          <p14:tracePt t="9847" x="796925" y="2038350"/>
          <p14:tracePt t="9858" x="811213" y="2003425"/>
          <p14:tracePt t="9869" x="825500" y="1982788"/>
          <p14:tracePt t="9881" x="825500" y="1947863"/>
          <p14:tracePt t="9892" x="831850" y="1905000"/>
          <p14:tracePt t="9903" x="831850" y="1884363"/>
          <p14:tracePt t="9915" x="846138" y="1862138"/>
          <p14:tracePt t="9926" x="860425" y="1847850"/>
          <p14:tracePt t="9937" x="860425" y="1827213"/>
          <p14:tracePt t="9960" x="868363" y="1812925"/>
          <p14:tracePt t="10825" x="868363" y="1798638"/>
          <p14:tracePt t="11949" x="868363" y="1812925"/>
          <p14:tracePt t="11961" x="868363" y="1827213"/>
          <p14:tracePt t="11983" x="868363" y="1835150"/>
          <p14:tracePt t="11995" x="868363" y="1847850"/>
          <p14:tracePt t="12017" x="868363" y="1862138"/>
          <p14:tracePt t="12062" x="882650" y="1862138"/>
          <p14:tracePt t="12130" x="882650" y="1870075"/>
          <p14:tracePt t="12175" x="895350" y="1870075"/>
          <p14:tracePt t="12186" x="903288" y="1870075"/>
          <p14:tracePt t="12197" x="931863" y="1870075"/>
          <p14:tracePt t="12738" x="917575" y="1870075"/>
          <p14:tracePt t="12873" x="903288" y="1870075"/>
          <p14:tracePt t="12887" x="895350" y="1862138"/>
          <p14:tracePt t="12927" x="882650" y="1862138"/>
          <p14:tracePt t="13030" x="882650" y="1847850"/>
          <p14:tracePt t="19914" x="868363" y="1847850"/>
          <p14:tracePt t="19919" x="860425" y="1847850"/>
          <p14:tracePt t="19929" x="846138" y="1847850"/>
          <p14:tracePt t="20364" x="846138" y="1862138"/>
          <p14:tracePt t="20783" x="782638" y="1933575"/>
          <p14:tracePt t="20794" x="741363" y="2003425"/>
          <p14:tracePt t="20805" x="655638" y="2089150"/>
          <p14:tracePt t="20818" x="606425" y="2159000"/>
          <p14:tracePt t="20827" x="592138" y="2300288"/>
          <p14:tracePt t="20838" x="592138" y="2447925"/>
          <p14:tracePt t="20849" x="592138" y="2574925"/>
          <p14:tracePt t="20861" x="592138" y="2681288"/>
          <p14:tracePt t="20872" x="620713" y="2779713"/>
          <p14:tracePt t="20884" x="655638" y="2871788"/>
          <p14:tracePt t="20895" x="692150" y="2949575"/>
          <p14:tracePt t="20906" x="741363" y="3027363"/>
          <p14:tracePt t="20918" x="776288" y="3090863"/>
          <p14:tracePt t="20929" x="782638" y="3111500"/>
          <p14:tracePt t="20940" x="782638" y="3125788"/>
          <p14:tracePt t="20951" x="796925" y="3125788"/>
          <p14:tracePt t="21019" x="782638" y="3125788"/>
          <p14:tracePt t="21029" x="796925" y="3140075"/>
          <p14:tracePt t="21040" x="811213" y="3146425"/>
          <p14:tracePt t="21051" x="825500" y="3160713"/>
          <p14:tracePt t="21062" x="831850" y="3175000"/>
          <p14:tracePt t="21175" x="825500" y="3175000"/>
          <p14:tracePt t="21186" x="811213" y="3160713"/>
          <p14:tracePt t="21197" x="796925" y="3160713"/>
          <p14:tracePt t="21241" x="782638" y="3146425"/>
          <p14:tracePt t="21253" x="776288" y="3146425"/>
          <p14:tracePt t="21265" x="747713" y="3140075"/>
          <p14:tracePt t="21277" x="741363" y="3140075"/>
          <p14:tracePt t="21287" x="741363" y="3125788"/>
          <p14:tracePt t="21298" x="727075" y="3111500"/>
          <p14:tracePt t="21309" x="712788" y="3105150"/>
          <p14:tracePt t="21321" x="704850" y="3090863"/>
          <p14:tracePt t="21332" x="692150" y="3076575"/>
          <p14:tracePt t="21343" x="669925" y="3054350"/>
          <p14:tracePt t="21354" x="655638" y="3027363"/>
          <p14:tracePt t="21366" x="620713" y="2984500"/>
          <p14:tracePt t="21377" x="606425" y="2955925"/>
          <p14:tracePt t="21388" x="592138" y="2935288"/>
          <p14:tracePt t="21399" x="592138" y="2906713"/>
          <p14:tracePt t="21411" x="585788" y="2886075"/>
          <p14:tracePt t="21422" x="585788" y="2871788"/>
          <p14:tracePt t="21433" x="585788" y="2851150"/>
          <p14:tracePt t="21444" x="571500" y="2851150"/>
          <p14:tracePt t="21456" x="571500" y="2836863"/>
          <p14:tracePt t="21478" x="571500" y="2828925"/>
          <p14:tracePt t="21522" x="585788" y="2814638"/>
          <p14:tracePt t="21524" x="592138" y="2800350"/>
          <p14:tracePt t="21534" x="592138" y="2794000"/>
          <p14:tracePt t="21546" x="620713" y="2779713"/>
          <p14:tracePt t="21557" x="620713" y="2765425"/>
          <p14:tracePt t="21568" x="655638" y="2751138"/>
          <p14:tracePt t="21580" x="677863" y="2744788"/>
          <p14:tracePt t="21591" x="712788" y="2730500"/>
          <p14:tracePt t="21602" x="741363" y="2716213"/>
          <p14:tracePt t="21613" x="762000" y="2716213"/>
          <p14:tracePt t="21624" x="782638" y="2709863"/>
          <p14:tracePt t="21636" x="811213" y="2709863"/>
          <p14:tracePt t="21647" x="831850" y="2709863"/>
          <p14:tracePt t="21658" x="868363" y="2709863"/>
          <p14:tracePt t="21669" x="895350" y="2709863"/>
          <p14:tracePt t="21681" x="931863" y="2709863"/>
          <p14:tracePt t="21692" x="966788" y="2716213"/>
          <p14:tracePt t="21703" x="1001713" y="2716213"/>
          <p14:tracePt t="21715" x="1036638" y="2716213"/>
          <p14:tracePt t="21726" x="1073150" y="2716213"/>
          <p14:tracePt t="21737" x="1093788" y="2730500"/>
          <p14:tracePt t="21748" x="1122363" y="2730500"/>
          <p14:tracePt t="21760" x="1143000" y="2730500"/>
          <p14:tracePt t="21771" x="1192213" y="2744788"/>
          <p14:tracePt t="21782" x="1227138" y="2744788"/>
          <p14:tracePt t="21793" x="1263650" y="2744788"/>
          <p14:tracePt t="21804" x="1298575" y="2751138"/>
          <p14:tracePt t="21816" x="1333500" y="2751138"/>
          <p14:tracePt t="21827" x="1403350" y="2751138"/>
          <p14:tracePt t="21838" x="1454150" y="2751138"/>
          <p14:tracePt t="21849" x="1517650" y="2751138"/>
          <p14:tracePt t="21861" x="1552575" y="2751138"/>
          <p14:tracePt t="21872" x="1587500" y="2751138"/>
          <p14:tracePt t="21883" x="1608138" y="2744788"/>
          <p14:tracePt t="21894" x="1644650" y="2744788"/>
          <p14:tracePt t="21906" x="1693863" y="2730500"/>
          <p14:tracePt t="21918" x="1743075" y="2716213"/>
          <p14:tracePt t="21929" x="1784350" y="2709863"/>
          <p14:tracePt t="21940" x="1870075" y="2709863"/>
          <p14:tracePt t="21951" x="1933575" y="2681288"/>
          <p14:tracePt t="21962" x="2003425" y="2673350"/>
          <p14:tracePt t="21974" x="2060575" y="2646363"/>
          <p14:tracePt t="21984" x="2074863" y="2646363"/>
          <p14:tracePt t="21996" x="2095500" y="2638425"/>
          <p14:tracePt t="22018" x="2109788" y="2624138"/>
          <p14:tracePt t="22029" x="2109788" y="2609850"/>
          <p14:tracePt t="22041" x="2124075" y="2589213"/>
          <p14:tracePt t="22052" x="2124075" y="2574925"/>
          <p14:tracePt t="22063" x="2124075" y="2554288"/>
          <p14:tracePt t="22074" x="2124075" y="2525713"/>
          <p14:tracePt t="22086" x="2124075" y="2490788"/>
          <p14:tracePt t="22097" x="2124075" y="2470150"/>
          <p14:tracePt t="22108" x="2124075" y="2447925"/>
          <p14:tracePt t="22120" x="2124075" y="2433638"/>
          <p14:tracePt t="22131" x="2124075" y="2406650"/>
          <p14:tracePt t="22142" x="2124075" y="2398713"/>
          <p14:tracePt t="22242" x="2109788" y="2384425"/>
          <p14:tracePt t="22255" x="2124075" y="2398713"/>
          <p14:tracePt t="22266" x="2130425" y="2406650"/>
          <p14:tracePt t="22277" x="2144713" y="2406650"/>
          <p14:tracePt t="22288" x="2165350" y="2447925"/>
          <p14:tracePt t="22300" x="2193925" y="2447925"/>
          <p14:tracePt t="22311" x="2216150" y="2470150"/>
          <p14:tracePt t="22322" x="2243138" y="2482850"/>
          <p14:tracePt t="22334" x="2265363" y="2490788"/>
          <p14:tracePt t="22344" x="2286000" y="2505075"/>
          <p14:tracePt t="22356" x="2314575" y="2519363"/>
          <p14:tracePt t="22367" x="2335213" y="2525713"/>
          <p14:tracePt t="22378" x="2370138" y="2525713"/>
          <p14:tracePt t="22389" x="2406650" y="2525713"/>
          <p14:tracePt t="22401" x="2441575" y="2525713"/>
          <p14:tracePt t="22412" x="2505075" y="2540000"/>
          <p14:tracePt t="22423" x="2540000" y="2525713"/>
          <p14:tracePt t="22435" x="2589213" y="2525713"/>
          <p14:tracePt t="22446" x="2624138" y="2505075"/>
          <p14:tracePt t="22457" x="2681288" y="2482850"/>
          <p14:tracePt t="22468" x="2744788" y="2447925"/>
          <p14:tracePt t="22479" x="2814638" y="2398713"/>
          <p14:tracePt t="22491" x="2871788" y="2363788"/>
          <p14:tracePt t="22502" x="2941638" y="2314575"/>
          <p14:tracePt t="22513" x="2990850" y="2292350"/>
          <p14:tracePt t="22524" x="3041650" y="2279650"/>
          <p14:tracePt t="22536" x="3125788" y="2251075"/>
          <p14:tracePt t="22547" x="3203575" y="2228850"/>
          <p14:tracePt t="22558" x="3316288" y="2216150"/>
          <p14:tracePt t="22569" x="3408363" y="2193925"/>
          <p14:tracePt t="22581" x="3527425" y="2173288"/>
          <p14:tracePt t="22592" x="3625850" y="2144713"/>
          <p14:tracePt t="22603" x="3824288" y="2144713"/>
          <p14:tracePt t="22618" x="3965575" y="2138363"/>
          <p14:tracePt t="22627" x="4162425" y="2101850"/>
          <p14:tracePt t="22637" x="4311650" y="2089150"/>
          <p14:tracePt t="22648" x="4514850" y="2089150"/>
          <p14:tracePt t="22659" x="4670425" y="2074863"/>
          <p14:tracePt t="22671" x="4776788" y="2060575"/>
          <p14:tracePt t="22682" x="4932363" y="2060575"/>
          <p14:tracePt t="22694" x="5065713" y="2060575"/>
          <p14:tracePt t="22705" x="5221288" y="2089150"/>
          <p14:tracePt t="22717" x="5291138" y="2101850"/>
          <p14:tracePt t="22727" x="5376863" y="2101850"/>
          <p14:tracePt t="22738" x="5397500" y="2101850"/>
          <p14:tracePt t="22750" x="5411788" y="2101850"/>
          <p14:tracePt t="22761" x="5426075" y="2101850"/>
          <p14:tracePt t="23379" x="5411788" y="2101850"/>
          <p14:tracePt t="23391" x="5411788" y="2109788"/>
          <p14:tracePt t="23402" x="5411788" y="2124075"/>
          <p14:tracePt t="23413" x="5411788" y="2144713"/>
          <p14:tracePt t="23446" x="5411788" y="2179638"/>
          <p14:tracePt t="23448" x="5411788" y="2193925"/>
          <p14:tracePt t="23459" x="5411788" y="2216150"/>
          <p14:tracePt t="23472" x="5411788" y="2228850"/>
          <p14:tracePt t="23481" x="5411788" y="2243138"/>
          <p14:tracePt t="23492" x="5397500" y="2251075"/>
          <p14:tracePt t="23739" x="5376863" y="2251075"/>
          <p14:tracePt t="23741" x="5291138" y="2279650"/>
          <p14:tracePt t="23752" x="5122863" y="2279650"/>
          <p14:tracePt t="23762" x="4981575" y="2279650"/>
          <p14:tracePt t="23774" x="4756150" y="2279650"/>
          <p14:tracePt t="23784" x="4565650" y="2279650"/>
          <p14:tracePt t="23796" x="4311650" y="2300288"/>
          <p14:tracePt t="23807" x="4197350" y="2300288"/>
          <p14:tracePt t="23818" x="4014788" y="2300288"/>
          <p14:tracePt t="23829" x="3908425" y="2300288"/>
          <p14:tracePt t="23841" x="3803650" y="2292350"/>
          <p14:tracePt t="23864" x="3703638" y="2279650"/>
          <p14:tracePt t="23877" x="3668713" y="2279650"/>
          <p14:tracePt t="23897" x="3633788" y="2279650"/>
          <p14:tracePt t="23910" x="3625850" y="2279650"/>
          <p14:tracePt t="23920" x="3598863" y="2279650"/>
          <p14:tracePt t="23931" x="3576638" y="2279650"/>
          <p14:tracePt t="23942" x="3562350" y="2279650"/>
          <p14:tracePt t="23953" x="3513138" y="2265363"/>
          <p14:tracePt t="23964" x="3492500" y="2265363"/>
          <p14:tracePt t="23976" x="3457575" y="2265363"/>
          <p14:tracePt t="23987" x="3422650" y="2265363"/>
          <p14:tracePt t="23998" x="3386138" y="2265363"/>
          <p14:tracePt t="24010" x="3359150" y="2265363"/>
          <p14:tracePt t="24021" x="3322638" y="2265363"/>
          <p14:tracePt t="24032" x="3302000" y="2265363"/>
          <p14:tracePt t="24043" x="3252788" y="2265363"/>
          <p14:tracePt t="24054" x="3217863" y="2265363"/>
          <p14:tracePt t="24065" x="3195638" y="2265363"/>
          <p14:tracePt t="24077" x="3160713" y="2265363"/>
          <p14:tracePt t="24088" x="3132138" y="2279650"/>
          <p14:tracePt t="24101" x="3111500" y="2300288"/>
          <p14:tracePt t="24111" x="3082925" y="2328863"/>
          <p14:tracePt t="24122" x="3076575" y="2363788"/>
          <p14:tracePt t="24134" x="3062288" y="2406650"/>
          <p14:tracePt t="24145" x="3048000" y="2447925"/>
          <p14:tracePt t="24156" x="3048000" y="2490788"/>
          <p14:tracePt t="24179" x="3048000" y="2519363"/>
          <p14:tracePt t="24180" x="3062288" y="2540000"/>
          <p14:tracePt t="24201" x="3062288" y="2554288"/>
          <p14:tracePt t="24212" x="3076575" y="2560638"/>
          <p14:tracePt t="24224" x="3082925" y="2560638"/>
          <p14:tracePt t="24235" x="3097213" y="2574925"/>
          <p14:tracePt t="24246" x="3111500" y="2574925"/>
          <p14:tracePt t="24257" x="3125788" y="2589213"/>
          <p14:tracePt t="24268" x="3146425" y="2603500"/>
          <p14:tracePt t="24279" x="3203575" y="2624138"/>
          <p14:tracePt t="24291" x="3238500" y="2646363"/>
          <p14:tracePt t="24302" x="3302000" y="2673350"/>
          <p14:tracePt t="24314" x="3351213" y="2695575"/>
          <p14:tracePt t="24326" x="3394075" y="2716213"/>
          <p14:tracePt t="24336" x="3471863" y="2744788"/>
          <p14:tracePt t="24347" x="3513138" y="2751138"/>
          <p14:tracePt t="24359" x="3541713" y="2765425"/>
          <p14:tracePt t="24370" x="3562350" y="2779713"/>
          <p14:tracePt t="24381" x="3598863" y="2794000"/>
          <p14:tracePt t="24392" x="3625850" y="2800350"/>
          <p14:tracePt t="24403" x="3648075" y="2828925"/>
          <p14:tracePt t="24414" x="3668713" y="2836863"/>
          <p14:tracePt t="24426" x="3703638" y="2886075"/>
          <p14:tracePt t="24437" x="3740150" y="2900363"/>
          <p14:tracePt t="24448" x="3789363" y="2935288"/>
          <p14:tracePt t="24459" x="3824288" y="2970213"/>
          <p14:tracePt t="24471" x="3887788" y="2990850"/>
          <p14:tracePt t="24482" x="3965575" y="3041650"/>
          <p14:tracePt t="24493" x="4014788" y="3062288"/>
          <p14:tracePt t="24505" x="4064000" y="3090863"/>
          <p14:tracePt t="24517" x="4098925" y="3105150"/>
          <p14:tracePt t="24528" x="4148138" y="3111500"/>
          <p14:tracePt t="24538" x="4170363" y="3125788"/>
          <p14:tracePt t="24549" x="4197350" y="3125788"/>
          <p14:tracePt t="24562" x="4205288" y="3125788"/>
          <p14:tracePt t="24572" x="4205288" y="3140075"/>
          <p14:tracePt t="24674" x="4205288" y="3125788"/>
          <p14:tracePt t="24685" x="4197350" y="3125788"/>
          <p14:tracePt t="24697" x="4197350" y="3111500"/>
          <p14:tracePt t="24707" x="4170363" y="3105150"/>
          <p14:tracePt t="24718" x="4148138" y="3076575"/>
          <p14:tracePt t="24729" x="4113213" y="3054350"/>
          <p14:tracePt t="24741" x="4049713" y="2984500"/>
          <p14:tracePt t="24752" x="4006850" y="2949575"/>
          <p14:tracePt t="24764" x="3957638" y="2906713"/>
          <p14:tracePt t="24776" x="3894138" y="2851150"/>
          <p14:tracePt t="24786" x="3873500" y="2828925"/>
          <p14:tracePt t="24797" x="3852863" y="2800350"/>
          <p14:tracePt t="24809" x="3838575" y="2779713"/>
          <p14:tracePt t="24819" x="3824288" y="2765425"/>
          <p14:tracePt t="24842" x="3824288" y="2751138"/>
          <p14:tracePt t="24876" x="3824288" y="2744788"/>
          <p14:tracePt t="24877" x="3816350" y="2744788"/>
          <p14:tracePt t="25281" x="3803650" y="2716213"/>
          <p14:tracePt t="25293" x="3803650" y="2709863"/>
          <p14:tracePt t="25303" x="3803650" y="2695575"/>
          <p14:tracePt t="25314" x="3803650" y="2681288"/>
          <p14:tracePt t="25326" x="3803650" y="2673350"/>
          <p14:tracePt t="25337" x="3803650" y="2660650"/>
          <p14:tracePt t="25349" x="3803650" y="2646363"/>
          <p14:tracePt t="25360" x="3803650" y="2624138"/>
          <p14:tracePt t="25371" x="3816350" y="2609850"/>
          <p14:tracePt t="25382" x="3816350" y="2589213"/>
          <p14:tracePt t="25393" x="3824288" y="2574925"/>
          <p14:tracePt t="25405" x="3838575" y="2554288"/>
          <p14:tracePt t="25416" x="3852863" y="2540000"/>
          <p14:tracePt t="25427" x="3859213" y="2519363"/>
          <p14:tracePt t="25438" x="3887788" y="2505075"/>
          <p14:tracePt t="25450" x="3908425" y="2490788"/>
          <p14:tracePt t="25461" x="3922713" y="2482850"/>
          <p14:tracePt t="25472" x="3943350" y="2470150"/>
          <p14:tracePt t="25483" x="3957638" y="2455863"/>
          <p14:tracePt t="25494" x="3965575" y="2455863"/>
          <p14:tracePt t="25506" x="3994150" y="2455863"/>
          <p14:tracePt t="25517" x="4006850" y="2455863"/>
          <p14:tracePt t="25528" x="4014788" y="2447925"/>
          <p14:tracePt t="25764" x="4006850" y="2447925"/>
          <p14:tracePt t="25834" x="4006850" y="2433638"/>
          <p14:tracePt t="25844" x="3957638" y="2406650"/>
          <p14:tracePt t="25854" x="3930650" y="2398713"/>
          <p14:tracePt t="25866" x="3887788" y="2384425"/>
          <p14:tracePt t="25878" x="3859213" y="2370138"/>
          <p14:tracePt t="25888" x="3789363" y="2349500"/>
          <p14:tracePt t="25899" x="3717925" y="2328863"/>
          <p14:tracePt t="25912" x="3633788" y="2292350"/>
          <p14:tracePt t="25922" x="3576638" y="2279650"/>
          <p14:tracePt t="25933" x="3506788" y="2251075"/>
          <p14:tracePt t="25945" x="3457575" y="2216150"/>
          <p14:tracePt t="25956" x="3408363" y="2193925"/>
          <p14:tracePt t="25968" x="3322638" y="2144713"/>
          <p14:tracePt t="25978" x="3287713" y="2124075"/>
          <p14:tracePt t="25989" x="3252788" y="2109788"/>
          <p14:tracePt t="26001" x="3232150" y="2101850"/>
          <p14:tracePt t="26012" x="3217863" y="2089150"/>
          <p14:tracePt t="26023" x="3203575" y="2089150"/>
          <p14:tracePt t="26034" x="3203575" y="2074863"/>
          <p14:tracePt t="26125" x="3195638" y="2074863"/>
          <p14:tracePt t="26169" x="3203575" y="2089150"/>
          <p14:tracePt t="26171" x="3238500" y="2124075"/>
          <p14:tracePt t="26181" x="3302000" y="2208213"/>
          <p14:tracePt t="26192" x="3613150" y="2455863"/>
          <p14:tracePt t="26203" x="3943350" y="2660650"/>
          <p14:tracePt t="26215" x="4113213" y="2779713"/>
          <p14:tracePt t="26226" x="4311650" y="2886075"/>
          <p14:tracePt t="26237" x="4465638" y="2949575"/>
          <p14:tracePt t="26248" x="4551363" y="2970213"/>
          <p14:tracePt t="26260" x="4656138" y="3019425"/>
          <p14:tracePt t="26271" x="4705350" y="3041650"/>
          <p14:tracePt t="26282" x="4768850" y="3041650"/>
          <p14:tracePt t="26293" x="4791075" y="3054350"/>
          <p14:tracePt t="26304" x="4811713" y="3054350"/>
          <p14:tracePt t="26316" x="4826000" y="3062288"/>
          <p14:tracePt t="26327" x="4840288" y="3062288"/>
          <p14:tracePt t="26338" x="4846638" y="3076575"/>
          <p14:tracePt t="26350" x="4860925" y="3090863"/>
          <p14:tracePt t="26361" x="4875213" y="3090863"/>
          <p14:tracePt t="26597" x="4860925" y="3090863"/>
          <p14:tracePt t="26609" x="4860925" y="3111500"/>
          <p14:tracePt t="26620" x="4860925" y="3146425"/>
          <p14:tracePt t="26631" x="4846638" y="3175000"/>
          <p14:tracePt t="26643" x="4846638" y="3195638"/>
          <p14:tracePt t="26653" x="4840288" y="3209925"/>
          <p14:tracePt t="26687" x="4840288" y="3232150"/>
          <p14:tracePt t="26688" x="4840288" y="3244850"/>
          <p14:tracePt t="26698" x="4826000" y="3244850"/>
          <p14:tracePt t="26913" x="4811713" y="3232150"/>
          <p14:tracePt t="26924" x="4805363" y="3217863"/>
          <p14:tracePt t="26935" x="4768850" y="3209925"/>
          <p14:tracePt t="26946" x="4733925" y="3181350"/>
          <p14:tracePt t="26969" x="4684713" y="3140075"/>
          <p14:tracePt t="26980" x="4670425" y="3125788"/>
          <p14:tracePt t="26991" x="4656138" y="3105150"/>
          <p14:tracePt t="27013" x="4649788" y="3090863"/>
          <p14:tracePt t="27521" x="4656138" y="3090863"/>
          <p14:tracePt t="27812" x="4635500" y="3105150"/>
          <p14:tracePt t="27824" x="4586288" y="3125788"/>
          <p14:tracePt t="27835" x="4494213" y="3140075"/>
          <p14:tracePt t="27846" x="4445000" y="3160713"/>
          <p14:tracePt t="27857" x="4410075" y="3175000"/>
          <p14:tracePt t="27868" x="4375150" y="3195638"/>
          <p14:tracePt t="27880" x="4338638" y="3209925"/>
          <p14:tracePt t="27891" x="4289425" y="3217863"/>
          <p14:tracePt t="27902" x="4254500" y="3217863"/>
          <p14:tracePt t="27913" x="4219575" y="3217863"/>
          <p14:tracePt t="27924" x="4170363" y="3217863"/>
          <p14:tracePt t="27936" x="4113213" y="3217863"/>
          <p14:tracePt t="27947" x="4049713" y="3217863"/>
          <p14:tracePt t="27958" x="3908425" y="3217863"/>
          <p14:tracePt t="27970" x="3775075" y="3217863"/>
          <p14:tracePt t="27981" x="3625850" y="3217863"/>
          <p14:tracePt t="27992" x="3471863" y="3217863"/>
          <p14:tracePt t="28003" x="3371850" y="3217863"/>
          <p14:tracePt t="28015" x="3232150" y="3209925"/>
          <p14:tracePt t="28026" x="3168650" y="3209925"/>
          <p14:tracePt t="28037" x="3132138" y="3209925"/>
          <p14:tracePt t="28048" x="3125788" y="3209925"/>
          <p14:tracePt t="28071" x="3111500" y="3209925"/>
          <p14:tracePt t="28094" x="3111500" y="3195638"/>
          <p14:tracePt t="28138" x="3111500" y="3209925"/>
          <p14:tracePt t="28150" x="3111500" y="3217863"/>
          <p14:tracePt t="28353" x="3097213" y="3217863"/>
          <p14:tracePt t="28365" x="3082925" y="3209925"/>
          <p14:tracePt t="28376" x="3076575" y="3195638"/>
          <p14:tracePt t="28387" x="3076575" y="3181350"/>
          <p14:tracePt t="28399" x="3062288" y="3175000"/>
          <p14:tracePt t="28410" x="3062288" y="3160713"/>
          <p14:tracePt t="28421" x="3062288" y="3146425"/>
          <p14:tracePt t="28432" x="3062288" y="3125788"/>
          <p14:tracePt t="28444" x="3062288" y="3111500"/>
          <p14:tracePt t="28455" x="3062288" y="3105150"/>
          <p14:tracePt t="28466" x="3062288" y="3090863"/>
          <p14:tracePt t="28477" x="3082925" y="3062288"/>
          <p14:tracePt t="28489" x="3097213" y="3054350"/>
          <p14:tracePt t="28500" x="3132138" y="3027363"/>
          <p14:tracePt t="28509" x="3168650" y="3019425"/>
          <p14:tracePt t="28523" x="3238500" y="2990850"/>
          <p14:tracePt t="28535" x="3316288" y="2984500"/>
          <p14:tracePt t="28545" x="3394075" y="2984500"/>
          <p14:tracePt t="28556" x="3443288" y="2970213"/>
          <p14:tracePt t="28568" x="3457575" y="2970213"/>
          <p14:tracePt t="28579" x="3443288" y="2955925"/>
          <p14:tracePt t="28590" x="3422650" y="2949575"/>
          <p14:tracePt t="28601" x="3359150" y="2935288"/>
          <p14:tracePt t="28939" x="3371850" y="2935288"/>
          <p14:tracePt t="28961" x="3394075" y="2921000"/>
          <p14:tracePt t="28973" x="3549650" y="2921000"/>
          <p14:tracePt t="28985" x="3703638" y="2921000"/>
          <p14:tracePt t="28995" x="3816350" y="2921000"/>
          <p14:tracePt t="29006" x="3894138" y="2906713"/>
          <p14:tracePt t="29018" x="3943350" y="2871788"/>
          <p14:tracePt t="29027" x="3965575" y="2863850"/>
          <p14:tracePt t="29040" x="3979863" y="2836863"/>
          <p14:tracePt t="29051" x="4006850" y="2828925"/>
          <p14:tracePt t="29062" x="4029075" y="2828925"/>
          <p14:tracePt t="29072" x="4043363" y="2800350"/>
          <p14:tracePt t="29085" x="4049713" y="2794000"/>
          <p14:tracePt t="29096" x="4064000" y="2779713"/>
          <p14:tracePt t="29107" x="4064000" y="2751138"/>
          <p14:tracePt t="29129" x="4064000" y="2744788"/>
          <p14:tracePt t="29153" x="4078288" y="2730500"/>
          <p14:tracePt t="29164" x="4084638" y="2716213"/>
          <p14:tracePt t="29177" x="4084638" y="2709863"/>
          <p14:tracePt t="29186" x="4113213" y="2709863"/>
          <p14:tracePt t="29197" x="4121150" y="2695575"/>
          <p14:tracePt t="29366" x="4113213" y="2695575"/>
          <p14:tracePt t="29569" x="4113213" y="2709863"/>
          <p14:tracePt t="29635" x="4113213" y="2695575"/>
          <p14:tracePt t="29659" x="4121150" y="2695575"/>
          <p14:tracePt t="29726" x="4148138" y="2695575"/>
          <p14:tracePt t="29736" x="4205288" y="2673350"/>
          <p14:tracePt t="29747" x="4324350" y="2638425"/>
          <p14:tracePt t="29760" x="4410075" y="2609850"/>
          <p14:tracePt t="29772" x="4543425" y="2574925"/>
          <p14:tracePt t="29783" x="4670425" y="2525713"/>
          <p14:tracePt t="29794" x="4860925" y="2490788"/>
          <p14:tracePt t="29805" x="5002213" y="2447925"/>
          <p14:tracePt t="29816" x="5192713" y="2433638"/>
          <p14:tracePt t="29827" x="5291138" y="2398713"/>
          <p14:tracePt t="29838" x="5411788" y="2363788"/>
          <p14:tracePt t="29850" x="5446713" y="2335213"/>
          <p14:tracePt t="29861" x="5495925" y="2335213"/>
          <p14:tracePt t="29872" x="5518150" y="2328863"/>
          <p14:tracePt t="29884" x="5538788" y="2328863"/>
          <p14:tracePt t="29895" x="5567363" y="2314575"/>
          <p14:tracePt t="29906" x="5588000" y="2314575"/>
          <p14:tracePt t="29917" x="5637213" y="2314575"/>
          <p14:tracePt t="29929" x="5686425" y="2300288"/>
          <p14:tracePt t="29940" x="5772150" y="2292350"/>
          <p14:tracePt t="29951" x="5848350" y="2265363"/>
          <p14:tracePt t="29963" x="6018213" y="2216150"/>
          <p14:tracePt t="29974" x="6153150" y="2179638"/>
          <p14:tracePt t="29985" x="6329363" y="2124075"/>
          <p14:tracePt t="29996" x="6419850" y="2089150"/>
          <p14:tracePt t="30008" x="6519863" y="2038350"/>
          <p14:tracePt t="30019" x="6575425" y="2003425"/>
          <p14:tracePt t="30030" x="6610350" y="1989138"/>
          <p14:tracePt t="30041" x="6638925" y="1968500"/>
          <p14:tracePt t="30052" x="6653213" y="1968500"/>
          <p14:tracePt t="30063" x="6653213" y="1954213"/>
          <p14:tracePt t="30072" x="6661150" y="1947863"/>
          <p14:tracePt t="30086" x="6661150" y="1933575"/>
          <p14:tracePt t="30097" x="6661150" y="1905000"/>
          <p14:tracePt t="30109" x="6673850" y="1898650"/>
          <p14:tracePt t="30120" x="6673850" y="1870075"/>
          <p14:tracePt t="30131" x="6688138" y="1847850"/>
          <p14:tracePt t="30143" x="6688138" y="1827213"/>
          <p14:tracePt t="30154" x="6688138" y="1812925"/>
          <p14:tracePt t="30166" x="6688138" y="1798638"/>
          <p14:tracePt t="30177" x="6688138" y="1792288"/>
          <p14:tracePt t="30188" x="6673850" y="1792288"/>
          <p14:tracePt t="30199" x="6673850" y="1778000"/>
          <p14:tracePt t="30233" x="6673850" y="1763713"/>
          <p14:tracePt t="30311" x="6661150" y="1763713"/>
          <p14:tracePt t="30323" x="6653213" y="1763713"/>
          <p14:tracePt t="30335" x="6638925" y="1798638"/>
          <p14:tracePt t="30345" x="6624638" y="1835150"/>
          <p14:tracePt t="30355" x="6610350" y="1870075"/>
          <p14:tracePt t="30368" x="6610350" y="1905000"/>
          <p14:tracePt t="30379" x="6610350" y="1968500"/>
          <p14:tracePt t="30390" x="6638925" y="2025650"/>
          <p14:tracePt t="30402" x="6710363" y="2138363"/>
          <p14:tracePt t="30412" x="6815138" y="2279650"/>
          <p14:tracePt t="30424" x="6985000" y="2433638"/>
          <p14:tracePt t="30435" x="7140575" y="2540000"/>
          <p14:tracePt t="30446" x="7316788" y="2638425"/>
          <p14:tracePt t="30456" x="7458075" y="2695575"/>
          <p14:tracePt t="30469" x="7591425" y="2709863"/>
          <p14:tracePt t="30480" x="7726363" y="2709863"/>
          <p14:tracePt t="30491" x="7831138" y="2709863"/>
          <p14:tracePt t="30502" x="7923213" y="2709863"/>
          <p14:tracePt t="30514" x="7951788" y="2695575"/>
          <p14:tracePt t="30526" x="7972425" y="2695575"/>
          <p14:tracePt t="30536" x="7986713" y="2681288"/>
          <p14:tracePt t="30548" x="7986713" y="2673350"/>
          <p14:tracePt t="30559" x="7994650" y="2646363"/>
          <p14:tracePt t="30570" x="8007350" y="2589213"/>
          <p14:tracePt t="30581" x="8043863" y="2525713"/>
          <p14:tracePt t="30592" x="8070850" y="2455863"/>
          <p14:tracePt t="30604" x="8070850" y="2419350"/>
          <p14:tracePt t="30615" x="8078788" y="2349500"/>
          <p14:tracePt t="30626" x="8078788" y="2265363"/>
          <p14:tracePt t="30637" x="8070850" y="2208213"/>
          <p14:tracePt t="30649" x="8021638" y="2138363"/>
          <p14:tracePt t="30659" x="7958138" y="2074863"/>
          <p14:tracePt t="30671" x="7916863" y="2003425"/>
          <p14:tracePt t="30683" x="7888288" y="1989138"/>
          <p14:tracePt t="30694" x="7880350" y="1982788"/>
          <p14:tracePt t="30737" x="7867650" y="1982788"/>
          <p14:tracePt t="30806" x="7888288" y="2017713"/>
          <p14:tracePt t="30817" x="7916863" y="2089150"/>
          <p14:tracePt t="30829" x="7951788" y="2124075"/>
          <p14:tracePt t="30840" x="8007350" y="2173288"/>
          <p14:tracePt t="30851" x="8078788" y="2216150"/>
          <p14:tracePt t="30862" x="8148638" y="2265363"/>
          <p14:tracePt t="30872" x="8226425" y="2314575"/>
          <p14:tracePt t="30883" x="8297863" y="2349500"/>
          <p14:tracePt t="30895" x="8416925" y="2398713"/>
          <p14:tracePt t="30906" x="8509000" y="2447925"/>
          <p14:tracePt t="30917" x="8607425" y="2482850"/>
          <p14:tracePt t="30928" x="8685213" y="2519363"/>
          <p14:tracePt t="30939" x="8769350" y="2560638"/>
          <p14:tracePt t="30951" x="8805863" y="2574925"/>
          <p14:tracePt t="30962" x="8832850" y="2589213"/>
          <p14:tracePt t="30974" x="8840788" y="2589213"/>
          <p14:tracePt t="31110" x="8840788" y="2603500"/>
          <p14:tracePt t="31121" x="8832850" y="2609850"/>
          <p14:tracePt t="31133" x="8832850" y="2646363"/>
          <p14:tracePt t="31144" x="8820150" y="2673350"/>
          <p14:tracePt t="31155" x="8820150" y="2709863"/>
          <p14:tracePt t="31166" x="8820150" y="2751138"/>
          <p14:tracePt t="31176" x="8840788" y="2814638"/>
          <p14:tracePt t="31187" x="8890000" y="2900363"/>
          <p14:tracePt t="31199" x="8924925" y="2935288"/>
          <p14:tracePt t="31210" x="8996363" y="3005138"/>
          <p14:tracePt t="31222" x="9066213" y="3062288"/>
          <p14:tracePt t="31235" x="9201150" y="3146425"/>
          <p14:tracePt t="31245" x="9305925" y="3217863"/>
          <p14:tracePt t="31257" x="9440863" y="3295650"/>
          <p14:tracePt t="31268" x="9559925" y="3330575"/>
          <p14:tracePt t="31278" x="9701213" y="3365500"/>
          <p14:tracePt t="31290" x="9836150" y="3386138"/>
          <p14:tracePt t="31301" x="9948863" y="3422650"/>
          <p14:tracePt t="31312" x="10061575" y="3435350"/>
          <p14:tracePt t="31325" x="10139363" y="3449638"/>
          <p14:tracePt t="31336" x="10237788" y="3457575"/>
          <p14:tracePt t="31346" x="10293350" y="3457575"/>
          <p14:tracePt t="31358" x="10379075" y="3492500"/>
          <p14:tracePt t="31369" x="10442575" y="3521075"/>
          <p14:tracePt t="31378" x="10526713" y="3562350"/>
          <p14:tracePt t="31390" x="10583863" y="3605213"/>
          <p14:tracePt t="31401" x="10653713" y="3648075"/>
          <p14:tracePt t="31412" x="10702925" y="3683000"/>
          <p14:tracePt t="31424" x="10725150" y="3697288"/>
          <p14:tracePt t="31434" x="10752138" y="3717925"/>
          <p14:tracePt t="31446" x="10774363" y="3746500"/>
          <p14:tracePt t="31457" x="10795000" y="3752850"/>
          <p14:tracePt t="31468" x="10823575" y="3767138"/>
          <p14:tracePt t="31480" x="10844213" y="3795713"/>
          <p14:tracePt t="31491" x="10879138" y="3830638"/>
          <p14:tracePt t="31502" x="10907713" y="3852863"/>
          <p14:tracePt t="31513" x="10942638" y="3873500"/>
          <p14:tracePt t="31525" x="10985500" y="3937000"/>
          <p14:tracePt t="31536" x="11020425" y="3986213"/>
          <p14:tracePt t="31547" x="11049000" y="4029075"/>
          <p14:tracePt t="31558" x="11069638" y="4057650"/>
          <p14:tracePt t="31570" x="11069638" y="4078288"/>
          <p14:tracePt t="31581" x="11083925" y="4106863"/>
          <p14:tracePt t="31592" x="11098213" y="4127500"/>
          <p14:tracePt t="31605" x="11106150" y="4148138"/>
          <p14:tracePt t="31616" x="11106150" y="4176713"/>
          <p14:tracePt t="31627" x="11118850" y="4233863"/>
          <p14:tracePt t="31639" x="11133138" y="4283075"/>
          <p14:tracePt t="31650" x="11141075" y="4352925"/>
          <p14:tracePt t="31661" x="11141075" y="4387850"/>
          <p14:tracePt t="31672" x="11141075" y="4438650"/>
          <p14:tracePt t="31684" x="11141075" y="4487863"/>
          <p14:tracePt t="31695" x="11141075" y="4529138"/>
          <p14:tracePt t="31706" x="11133138" y="4557713"/>
          <p14:tracePt t="31729" x="11118850" y="4565650"/>
          <p14:tracePt t="31740" x="11118850" y="4578350"/>
          <p14:tracePt t="31853" x="11118850" y="4565650"/>
          <p14:tracePt t="31863" x="11098213" y="4522788"/>
          <p14:tracePt t="31874" x="11069638" y="4459288"/>
          <p14:tracePt t="31885" x="11063288" y="4410075"/>
          <p14:tracePt t="31896" x="11020425" y="4352925"/>
          <p14:tracePt t="31908" x="10999788" y="4297363"/>
          <p14:tracePt t="31921" x="10928350" y="4176713"/>
          <p14:tracePt t="31930" x="10844213" y="4078288"/>
          <p14:tracePt t="31942" x="10737850" y="3986213"/>
          <p14:tracePt t="31954" x="10668000" y="3922713"/>
          <p14:tracePt t="31965" x="10583863" y="3852863"/>
          <p14:tracePt t="31976" x="10534650" y="3803650"/>
          <p14:tracePt t="31987" x="10463213" y="3746500"/>
          <p14:tracePt t="31999" x="10414000" y="3717925"/>
          <p14:tracePt t="32010" x="10344150" y="3697288"/>
          <p14:tracePt t="32021" x="10258425" y="3676650"/>
          <p14:tracePt t="32032" x="10180638" y="3648075"/>
          <p14:tracePt t="32043" x="10082213" y="3640138"/>
          <p14:tracePt t="32055" x="10033000" y="3640138"/>
          <p14:tracePt t="32066" x="9975850" y="3625850"/>
          <p14:tracePt t="32076" x="9906000" y="3625850"/>
          <p14:tracePt t="32089" x="9758363" y="3605213"/>
          <p14:tracePt t="32101" x="9617075" y="3605213"/>
          <p14:tracePt t="32111" x="9490075" y="3590925"/>
          <p14:tracePt t="32122" x="9271000" y="3590925"/>
          <p14:tracePt t="32134" x="8769350" y="3590925"/>
          <p14:tracePt t="32145" x="8375650" y="3590925"/>
          <p14:tracePt t="32483" x="8424863" y="3605213"/>
          <p14:tracePt t="32494" x="8439150" y="3541713"/>
          <p14:tracePt t="32503" x="8459788" y="3492500"/>
          <p14:tracePt t="32516" x="8494713" y="3457575"/>
          <p14:tracePt t="32527" x="8494713" y="3471863"/>
          <p14:tracePt t="32539" x="8509000" y="3471863"/>
          <p14:tracePt t="32561" x="8509000" y="3506788"/>
          <p14:tracePt t="32584" x="8509000" y="3521075"/>
          <p14:tracePt t="32595" x="8509000" y="3506788"/>
          <p14:tracePt t="32605" x="8494713" y="3506788"/>
          <p14:tracePt t="32618" x="8494713" y="3486150"/>
          <p14:tracePt t="32629" x="8459788" y="3471863"/>
          <p14:tracePt t="32640" x="8424863" y="3471863"/>
          <p14:tracePt t="32651" x="8367713" y="3449638"/>
          <p14:tracePt t="32662" x="8339138" y="3435350"/>
          <p14:tracePt t="32674" x="8283575" y="3422650"/>
          <p14:tracePt t="32685" x="8234363" y="3408363"/>
          <p14:tracePt t="32696" x="8148638" y="3371850"/>
          <p14:tracePt t="32706" x="8078788" y="3365500"/>
          <p14:tracePt t="32719" x="7986713" y="3351213"/>
          <p14:tracePt t="32730" x="7916863" y="3330575"/>
          <p14:tracePt t="32741" x="7816850" y="3302000"/>
          <p14:tracePt t="32753" x="7712075" y="3281363"/>
          <p14:tracePt t="32764" x="7613650" y="3252788"/>
          <p14:tracePt t="32777" x="7458075" y="3217863"/>
          <p14:tracePt t="32786" x="7302500" y="3181350"/>
          <p14:tracePt t="32797" x="7105650" y="3125788"/>
          <p14:tracePt t="32809" x="6921500" y="3076575"/>
          <p14:tracePt t="32820" x="6673850" y="3041650"/>
          <p14:tracePt t="32831" x="6483350" y="3005138"/>
          <p14:tracePt t="32842" x="6194425" y="2984500"/>
          <p14:tracePt t="32854" x="5997575" y="2955925"/>
          <p14:tracePt t="32865" x="5757863" y="2949575"/>
          <p14:tracePt t="32877" x="5622925" y="2935288"/>
          <p14:tracePt t="32888" x="5518150" y="2921000"/>
          <p14:tracePt t="32899" x="5426075" y="2921000"/>
          <p14:tracePt t="32909" x="5376863" y="2921000"/>
          <p14:tracePt t="32921" x="5313363" y="2921000"/>
          <p14:tracePt t="32932" x="5291138" y="2921000"/>
          <p14:tracePt t="32944" x="5270500" y="2921000"/>
          <p14:tracePt t="32955" x="5241925" y="2921000"/>
          <p14:tracePt t="32966" x="5192713" y="2906713"/>
          <p14:tracePt t="32977" x="5149850" y="2906713"/>
          <p14:tracePt t="32989" x="5030788" y="2900363"/>
          <p14:tracePt t="33001" x="4860925" y="2900363"/>
          <p14:tracePt t="33011" x="4635500" y="2900363"/>
          <p14:tracePt t="33022" x="4410075" y="2886075"/>
          <p14:tracePt t="33034" x="4184650" y="2863850"/>
          <p14:tracePt t="33057" x="3633788" y="2800350"/>
          <p14:tracePt t="33068" x="3322638" y="2794000"/>
          <p14:tracePt t="33078" x="3125788" y="2779713"/>
          <p14:tracePt t="33090" x="2906713" y="2765425"/>
          <p14:tracePt t="33101" x="2800350" y="2765425"/>
          <p14:tracePt t="33112" x="2695575" y="2765425"/>
          <p14:tracePt t="33124" x="2646363" y="2765425"/>
          <p14:tracePt t="33135" x="2632075" y="2765425"/>
          <p14:tracePt t="33190" x="2646363" y="2765425"/>
          <p14:tracePt t="33203" x="2646363" y="2779713"/>
          <p14:tracePt t="33214" x="2667000" y="2794000"/>
          <p14:tracePt t="33225" x="2701925" y="2814638"/>
          <p14:tracePt t="33236" x="2751138" y="2828925"/>
          <p14:tracePt t="33247" x="2787650" y="2863850"/>
          <p14:tracePt t="33259" x="2886075" y="2886075"/>
          <p14:tracePt t="33270" x="3005138" y="2935288"/>
          <p14:tracePt t="33282" x="3203575" y="2970213"/>
          <p14:tracePt t="33292" x="3422650" y="2990850"/>
          <p14:tracePt t="33304" x="3703638" y="3005138"/>
          <p14:tracePt t="33316" x="3930650" y="3019425"/>
          <p14:tracePt t="33325" x="4184650" y="3019425"/>
          <p14:tracePt t="33337" x="4479925" y="3005138"/>
          <p14:tracePt t="33349" x="4684713" y="2990850"/>
          <p14:tracePt t="33360" x="4959350" y="2984500"/>
          <p14:tracePt t="33371" x="5080000" y="2955925"/>
          <p14:tracePt t="33383" x="5221288" y="2949575"/>
          <p14:tracePt t="33394" x="5270500" y="2949575"/>
          <p14:tracePt t="33405" x="5276850" y="2935288"/>
          <p14:tracePt t="33426" x="5276850" y="2906713"/>
          <p14:tracePt t="33439" x="5276850" y="2900363"/>
          <p14:tracePt t="33450" x="5241925" y="2851150"/>
          <p14:tracePt t="33461" x="5207000" y="2800350"/>
          <p14:tracePt t="33472" x="5122863" y="2716213"/>
          <p14:tracePt t="33485" x="4995863" y="2638425"/>
          <p14:tracePt t="33495" x="4875213" y="2589213"/>
          <p14:tracePt t="33506" x="4699000" y="2540000"/>
          <p14:tracePt t="33518" x="4600575" y="2519363"/>
          <p14:tracePt t="33527" x="4502150" y="2519363"/>
          <p14:tracePt t="33540" x="4445000" y="2519363"/>
          <p14:tracePt t="33551" x="4387850" y="2525713"/>
          <p14:tracePt t="33563" x="4352925" y="2525713"/>
          <p14:tracePt t="33574" x="4311650" y="2554288"/>
          <p14:tracePt t="33585" x="4254500" y="2574925"/>
          <p14:tracePt t="33596" x="4170363" y="2624138"/>
          <p14:tracePt t="33607" x="4084638" y="2673350"/>
          <p14:tracePt t="33619" x="4029075" y="2709863"/>
          <p14:tracePt t="33628" x="4006850" y="2751138"/>
          <p14:tracePt t="33640" x="3957638" y="2794000"/>
          <p14:tracePt t="33653" x="3922713" y="2828925"/>
          <p14:tracePt t="33664" x="3908425" y="2851150"/>
          <p14:tracePt t="33677" x="3873500" y="2886075"/>
          <p14:tracePt t="33686" x="3824288" y="2906713"/>
          <p14:tracePt t="33697" x="3789363" y="2955925"/>
          <p14:tracePt t="33709" x="3767138" y="3005138"/>
          <p14:tracePt t="33720" x="3740150" y="3076575"/>
          <p14:tracePt t="33730" x="3703638" y="3175000"/>
          <p14:tracePt t="33742" x="3697288" y="3267075"/>
          <p14:tracePt t="33754" x="3662363" y="3422650"/>
          <p14:tracePt t="33765" x="3662363" y="3527425"/>
          <p14:tracePt t="33776" x="3662363" y="3625850"/>
          <p14:tracePt t="33787" x="3662363" y="3711575"/>
          <p14:tracePt t="33799" x="3648075" y="3781425"/>
          <p14:tracePt t="33810" x="3648075" y="3838575"/>
          <p14:tracePt t="33821" x="3648075" y="3887788"/>
          <p14:tracePt t="33832" x="3633788" y="3922713"/>
          <p14:tracePt t="33844" x="3633788" y="3994150"/>
          <p14:tracePt t="33856" x="3625850" y="4057650"/>
          <p14:tracePt t="33867" x="3625850" y="4078288"/>
          <p14:tracePt t="33877" x="3613150" y="4127500"/>
          <p14:tracePt t="33889" x="3584575" y="4176713"/>
          <p14:tracePt t="33899" x="3576638" y="4197350"/>
          <p14:tracePt t="33911" x="3576638" y="4219575"/>
          <p14:tracePt t="33923" x="3562350" y="4248150"/>
          <p14:tracePt t="33934" x="3549650" y="4254500"/>
          <p14:tracePt t="33945" x="3549650" y="4268788"/>
          <p14:tracePt t="33956" x="3541713" y="4268788"/>
          <p14:tracePt t="33968" x="3513138" y="4297363"/>
          <p14:tracePt t="33979" x="3506788" y="4303713"/>
          <p14:tracePt t="33990" x="3492500" y="4338638"/>
          <p14:tracePt t="34001" x="3478213" y="4375150"/>
          <p14:tracePt t="34013" x="3457575" y="4402138"/>
          <p14:tracePt t="34024" x="3443288" y="4451350"/>
          <p14:tracePt t="34035" x="3429000" y="4494213"/>
          <p14:tracePt t="34045" x="3429000" y="4529138"/>
          <p14:tracePt t="34057" x="3422650" y="4557713"/>
          <p14:tracePt t="34069" x="3408363" y="4592638"/>
          <p14:tracePt t="34078" x="3408363" y="4629150"/>
          <p14:tracePt t="34091" x="3394075" y="4664075"/>
          <p14:tracePt t="34102" x="3386138" y="4678363"/>
          <p14:tracePt t="34114" x="3386138" y="4699000"/>
          <p14:tracePt t="34126" x="3371850" y="4713288"/>
          <p14:tracePt t="34148" x="3371850" y="4719638"/>
          <p14:tracePt t="34170" x="3386138" y="4748213"/>
          <p14:tracePt t="34181" x="3386138" y="4756150"/>
          <p14:tracePt t="34226" x="3371850" y="4748213"/>
          <p14:tracePt t="34238" x="3371850" y="4756150"/>
          <p14:tracePt t="34258" x="3408363" y="4756150"/>
          <p14:tracePt t="34270" x="3386138" y="4756150"/>
          <p14:tracePt t="34281" x="3359150" y="4756150"/>
          <p14:tracePt t="34293" x="3359150" y="4664075"/>
          <p14:tracePt t="34651" x="3351213" y="4684713"/>
          <p14:tracePt t="34666" x="3359150" y="4649788"/>
          <p14:tracePt t="34677" x="3408363" y="4565650"/>
          <p14:tracePt t="34688" x="3443288" y="4543425"/>
          <p14:tracePt t="34699" x="3527425" y="4543425"/>
          <p14:tracePt t="34710" x="3576638" y="4522788"/>
          <p14:tracePt t="34721" x="3584575" y="4522788"/>
          <p14:tracePt t="34732" x="3613150" y="4522788"/>
          <p14:tracePt t="34744" x="3613150" y="4494213"/>
          <p14:tracePt t="34754" x="3598863" y="4487863"/>
          <p14:tracePt t="34766" x="3598863" y="4473575"/>
          <p14:tracePt t="34777" x="3584575" y="4459288"/>
          <p14:tracePt t="34789" x="3584575" y="4451350"/>
          <p14:tracePt t="35071" x="3562350" y="4438650"/>
          <p14:tracePt t="35080" x="3492500" y="4410075"/>
          <p14:tracePt t="35093" x="3322638" y="4402138"/>
          <p14:tracePt t="35104" x="3013075" y="4402138"/>
          <p14:tracePt t="35115" x="2744788" y="4387850"/>
          <p14:tracePt t="35127" x="2243138" y="4387850"/>
          <p14:tracePt t="35137" x="1939925" y="4387850"/>
          <p14:tracePt t="35149" x="1630363" y="4367213"/>
          <p14:tracePt t="35160" x="1474788" y="4352925"/>
          <p14:tracePt t="35171" x="1319213" y="4338638"/>
          <p14:tracePt t="35183" x="1227138" y="4338638"/>
          <p14:tracePt t="35193" x="1177925" y="4338638"/>
          <p14:tracePt t="35205" x="1157288" y="4332288"/>
          <p14:tracePt t="35272" x="1143000" y="4332288"/>
          <p14:tracePt t="35284" x="1122363" y="4332288"/>
          <p14:tracePt t="35296" x="1108075" y="4332288"/>
          <p14:tracePt t="35306" x="1093788" y="4332288"/>
          <p14:tracePt t="35340" x="1093788" y="4318000"/>
          <p14:tracePt t="35373" x="1085850" y="4318000"/>
          <p14:tracePt t="35386" x="1093788" y="4318000"/>
          <p14:tracePt t="35396" x="1108075" y="4268788"/>
          <p14:tracePt t="35408" x="1157288" y="4219575"/>
          <p14:tracePt t="35419" x="1263650" y="4113213"/>
          <p14:tracePt t="35430" x="1403350" y="3986213"/>
          <p14:tracePt t="35442" x="1593850" y="3830638"/>
          <p14:tracePt t="35453" x="1749425" y="3683000"/>
          <p14:tracePt t="35464" x="1968500" y="3562350"/>
          <p14:tracePt t="35475" x="2124075" y="3506788"/>
          <p14:tracePt t="35486" x="2265363" y="3435350"/>
          <p14:tracePt t="35497" x="2406650" y="3371850"/>
          <p14:tracePt t="35509" x="2505075" y="3351213"/>
          <p14:tracePt t="35520" x="2609850" y="3330575"/>
          <p14:tracePt t="35531" x="2632075" y="3316288"/>
          <p14:tracePt t="35542" x="2632075" y="3302000"/>
          <p14:tracePt t="35553" x="2560638" y="3281363"/>
          <p14:tracePt t="35564" x="2455863" y="3316288"/>
          <p14:tracePt t="35575" x="2228850" y="3336925"/>
          <p14:tracePt t="35757" x="2265363" y="3295650"/>
          <p14:tracePt t="35778" x="2314575" y="3267075"/>
          <p14:tracePt t="35788" x="2398713" y="3281363"/>
          <p14:tracePt t="35802" x="2505075" y="3281363"/>
          <p14:tracePt t="35812" x="2730500" y="3281363"/>
          <p14:tracePt t="35824" x="2955925" y="3281363"/>
          <p14:tracePt t="35835" x="3232150" y="3281363"/>
          <p14:tracePt t="35846" x="3598863" y="3267075"/>
          <p14:tracePt t="35857" x="3697288" y="3195638"/>
          <p14:tracePt t="35869" x="3717925" y="3175000"/>
          <p14:tracePt t="35903" x="3717925" y="3160713"/>
          <p14:tracePt t="35925" x="3732213" y="3146425"/>
          <p14:tracePt t="35936" x="3732213" y="3140075"/>
          <p14:tracePt t="35948" x="3732213" y="3125788"/>
          <p14:tracePt t="35959" x="3740150" y="3125788"/>
          <p14:tracePt t="35970" x="3740150" y="3111500"/>
          <p14:tracePt t="35981" x="3752850" y="3090863"/>
          <p14:tracePt t="35992" x="3775075" y="3062288"/>
          <p14:tracePt t="36003" x="3789363" y="3054350"/>
          <p14:tracePt t="36015" x="3803650" y="3019425"/>
          <p14:tracePt t="36026" x="3824288" y="2990850"/>
          <p14:tracePt t="36037" x="3859213" y="2906713"/>
          <p14:tracePt t="36049" x="3887788" y="2863850"/>
          <p14:tracePt t="36060" x="3922713" y="2765425"/>
          <p14:tracePt t="36071" x="3943350" y="2716213"/>
          <p14:tracePt t="36080" x="3957638" y="2681288"/>
          <p14:tracePt t="36396" x="3979863" y="2681288"/>
          <p14:tracePt t="36398" x="4006850" y="2695575"/>
          <p14:tracePt t="36410" x="4121150" y="2716213"/>
          <p14:tracePt t="36418" x="4148138" y="2716213"/>
          <p14:tracePt t="36430" x="4233863" y="2730500"/>
          <p14:tracePt t="36441" x="4275138" y="2744788"/>
          <p14:tracePt t="36452" x="4352925" y="2744788"/>
          <p14:tracePt t="36464" x="4410075" y="2765425"/>
          <p14:tracePt t="36477" x="4465638" y="2794000"/>
          <p14:tracePt t="36486" x="4494213" y="2794000"/>
          <p14:tracePt t="36497" x="4514850" y="2800350"/>
          <p14:tracePt t="36509" x="4529138" y="2800350"/>
          <p14:tracePt t="36520" x="4551363" y="2814638"/>
          <p14:tracePt t="36531" x="4578350" y="2828925"/>
          <p14:tracePt t="36542" x="4600575" y="2851150"/>
          <p14:tracePt t="36553" x="4621213" y="2863850"/>
          <p14:tracePt t="36565" x="4649788" y="2871788"/>
          <p14:tracePt t="36577" x="4670425" y="2886075"/>
          <p14:tracePt t="36587" x="4699000" y="2886075"/>
          <p14:tracePt t="36598" x="4705350" y="2886075"/>
          <p14:tracePt t="36610" x="4705350" y="2900363"/>
          <p14:tracePt t="36643" x="4719638" y="2900363"/>
          <p14:tracePt t="36645" x="4733925" y="2906713"/>
          <p14:tracePt t="36655" x="4756150" y="2921000"/>
          <p14:tracePt t="36666" x="4776788" y="2935288"/>
          <p14:tracePt t="36677" x="4791075" y="2935288"/>
          <p14:tracePt t="36688" x="4791075" y="2949575"/>
          <p14:tracePt t="36700" x="4805363" y="2949575"/>
          <p14:tracePt t="36711" x="4805363" y="2955925"/>
          <p14:tracePt t="36914" x="4846638" y="2955925"/>
          <p14:tracePt t="36926" x="4910138" y="2955925"/>
          <p14:tracePt t="36936" x="5002213" y="2970213"/>
          <p14:tracePt t="36947" x="5065713" y="2970213"/>
          <p14:tracePt t="36959" x="5186363" y="2990850"/>
          <p14:tracePt t="36970" x="5256213" y="3005138"/>
          <p14:tracePt t="36981" x="5362575" y="3054350"/>
          <p14:tracePt t="36992" x="5467350" y="3111500"/>
          <p14:tracePt t="37003" x="5553075" y="3146425"/>
          <p14:tracePt t="37015" x="5622925" y="3175000"/>
          <p14:tracePt t="37026" x="5672138" y="3181350"/>
          <p14:tracePt t="37037" x="5729288" y="3209925"/>
          <p14:tracePt t="37049" x="5807075" y="3244850"/>
          <p14:tracePt t="37060" x="5899150" y="3316288"/>
          <p14:tracePt t="37071" x="6003925" y="3365500"/>
          <p14:tracePt t="37082" x="6124575" y="3435350"/>
          <p14:tracePt t="37094" x="6208713" y="3471863"/>
          <p14:tracePt t="37105" x="6292850" y="3521075"/>
          <p14:tracePt t="37116" x="6378575" y="3562350"/>
          <p14:tracePt t="37127" x="6413500" y="3576638"/>
          <p14:tracePt t="37138" x="6470650" y="3613150"/>
          <p14:tracePt t="37151" x="6519863" y="3640138"/>
          <p14:tracePt t="37163" x="6589713" y="3683000"/>
          <p14:tracePt t="37175" x="6638925" y="3732213"/>
          <p14:tracePt t="37186" x="6696075" y="3795713"/>
          <p14:tracePt t="37196" x="6765925" y="3838575"/>
          <p14:tracePt t="37208" x="6808788" y="3873500"/>
          <p14:tracePt t="37217" x="6829425" y="3887788"/>
          <p14:tracePt t="37230" x="6864350" y="3908425"/>
          <p14:tracePt t="37241" x="6886575" y="3937000"/>
          <p14:tracePt t="37252" x="6900863" y="3951288"/>
          <p14:tracePt t="37264" x="6935788" y="3986213"/>
          <p14:tracePt t="37276" x="6956425" y="3994150"/>
          <p14:tracePt t="37285" x="6985000" y="4021138"/>
          <p14:tracePt t="37308" x="6999288" y="4021138"/>
          <p14:tracePt t="37352" x="7005638" y="4021138"/>
          <p14:tracePt t="50408" x="6999288" y="4021138"/>
          <p14:tracePt t="50420" x="6956425" y="4021138"/>
          <p14:tracePt t="50427" x="6900863" y="4021138"/>
          <p14:tracePt t="50436" x="6829425" y="4043363"/>
          <p14:tracePt t="50441" x="6745288" y="4064000"/>
          <p14:tracePt t="50448" x="6638925" y="4078288"/>
          <p14:tracePt t="50455" x="6534150" y="4106863"/>
          <p14:tracePt t="50464" x="6434138" y="4113213"/>
          <p14:tracePt t="50472" x="6307138" y="4127500"/>
          <p14:tracePt t="50480" x="6194425" y="4127500"/>
          <p14:tracePt t="50487" x="6075363" y="4127500"/>
          <p14:tracePt t="50495" x="5969000" y="4127500"/>
          <p14:tracePt t="50503" x="5862638" y="4127500"/>
          <p14:tracePt t="50511" x="5778500" y="4106863"/>
          <p14:tracePt t="50519" x="5694363" y="4064000"/>
          <p14:tracePt t="50527" x="5616575" y="4043363"/>
          <p14:tracePt t="50535" x="5538788" y="4006850"/>
          <p14:tracePt t="50543" x="5518150" y="3986213"/>
          <p14:tracePt t="50550" x="5411788" y="3937000"/>
          <p14:tracePt t="50559" x="5383213" y="3922713"/>
          <p14:tracePt t="50567" x="5327650" y="3902075"/>
          <p14:tracePt t="50575" x="5276850" y="3873500"/>
          <p14:tracePt t="50584" x="5241925" y="3852863"/>
          <p14:tracePt t="50592" x="5186363" y="3830638"/>
          <p14:tracePt t="50600" x="5149850" y="3803650"/>
          <p14:tracePt t="50606" x="5114925" y="3795713"/>
          <p14:tracePt t="50614" x="5080000" y="3767138"/>
          <p14:tracePt t="50622" x="5045075" y="3752850"/>
          <p14:tracePt t="50630" x="5002213" y="3732213"/>
          <p14:tracePt t="50638" x="4967288" y="3732213"/>
          <p14:tracePt t="50646" x="4924425" y="3717925"/>
          <p14:tracePt t="50654" x="4889500" y="3717925"/>
          <p14:tracePt t="50662" x="4805363" y="3697288"/>
          <p14:tracePt t="50669" x="4756150" y="3697288"/>
          <p14:tracePt t="50678" x="4684713" y="3697288"/>
          <p14:tracePt t="50686" x="4621213" y="3697288"/>
          <p14:tracePt t="50694" x="4551363" y="3697288"/>
          <p14:tracePt t="50701" x="4479925" y="3697288"/>
          <p14:tracePt t="50709" x="4395788" y="3697288"/>
          <p14:tracePt t="50718" x="4375150" y="3697288"/>
          <p14:tracePt t="50725" x="4240213" y="3697288"/>
          <p14:tracePt t="50734" x="4219575" y="3697288"/>
          <p14:tracePt t="50742" x="4162425" y="3697288"/>
          <p14:tracePt t="50750" x="4049713" y="3697288"/>
          <p14:tracePt t="50759" x="3994150" y="3697288"/>
          <p14:tracePt t="50765" x="3930650" y="3711575"/>
          <p14:tracePt t="50772" x="3887788" y="3717925"/>
          <p14:tracePt t="50780" x="3816350" y="3746500"/>
          <p14:tracePt t="50788" x="3767138" y="3767138"/>
          <p14:tracePt t="50796" x="3732213" y="3781425"/>
          <p14:tracePt t="50804" x="3683000" y="3795713"/>
          <p14:tracePt t="50812" x="3633788" y="3816350"/>
          <p14:tracePt t="50820" x="3584575" y="3838575"/>
          <p14:tracePt t="50828" x="3541713" y="3852863"/>
          <p14:tracePt t="50836" x="3513138" y="3873500"/>
          <p14:tracePt t="50844" x="3492500" y="3887788"/>
          <p14:tracePt t="50852" x="3457575" y="3902075"/>
          <p14:tracePt t="50860" x="3443288" y="3908425"/>
          <p14:tracePt t="50868" x="3429000" y="3908425"/>
          <p14:tracePt t="50876" x="3422650" y="3922713"/>
          <p14:tracePt t="50884" x="3408363" y="3922713"/>
          <p14:tracePt t="50892" x="3394075" y="3937000"/>
          <p14:tracePt t="50901" x="3371850" y="3937000"/>
          <p14:tracePt t="50909" x="3371850" y="3951288"/>
          <p14:tracePt t="50917" x="3359150" y="3951288"/>
          <p14:tracePt t="50925" x="3351213" y="3957638"/>
          <p14:tracePt t="50931" x="3336925" y="3957638"/>
          <p14:tracePt t="50939" x="3322638" y="3957638"/>
          <p14:tracePt t="50947" x="3316288" y="3971925"/>
          <p14:tracePt t="50955" x="3302000" y="3971925"/>
          <p14:tracePt t="50963" x="3287713" y="3986213"/>
          <p14:tracePt t="50971" x="3267075" y="3986213"/>
          <p14:tracePt t="50979" x="3252788" y="3994150"/>
          <p14:tracePt t="50987" x="3232150" y="3994150"/>
          <p14:tracePt t="50994" x="3195638" y="3994150"/>
          <p14:tracePt t="51002" x="3168650" y="4006850"/>
          <p14:tracePt t="51010" x="3132138" y="4006850"/>
          <p14:tracePt t="51019" x="3097213" y="4021138"/>
          <p14:tracePt t="51026" x="3062288" y="4029075"/>
          <p14:tracePt t="51035" x="3005138" y="4029075"/>
          <p14:tracePt t="51042" x="2970213" y="4043363"/>
          <p14:tracePt t="51051" x="2921000" y="4057650"/>
          <p14:tracePt t="51059" x="2886075" y="4057650"/>
          <p14:tracePt t="51067" x="2851150" y="4057650"/>
          <p14:tracePt t="51076" x="2800350" y="4064000"/>
          <p14:tracePt t="51083" x="2765425" y="4064000"/>
          <p14:tracePt t="51089" x="2730500" y="4064000"/>
          <p14:tracePt t="51098" x="2701925" y="4064000"/>
          <p14:tracePt t="51106" x="2681288" y="4064000"/>
          <p14:tracePt t="51114" x="2660650" y="4064000"/>
          <p14:tracePt t="51121" x="2632075" y="4064000"/>
          <p14:tracePt t="51129" x="2609850" y="4064000"/>
          <p14:tracePt t="51137" x="2597150" y="4064000"/>
          <p14:tracePt t="51144" x="2589213" y="4064000"/>
          <p14:tracePt t="51152" x="2574925" y="4064000"/>
          <p14:tracePt t="51161" x="2560638" y="4064000"/>
          <p14:tracePt t="51176" x="2546350" y="4064000"/>
          <p14:tracePt t="51581" x="2540000" y="4064000"/>
          <p14:tracePt t="51588" x="2476500" y="4057650"/>
          <p14:tracePt t="51596" x="2433638" y="4057650"/>
          <p14:tracePt t="51604" x="2384425" y="4029075"/>
          <p14:tracePt t="51612" x="2349500" y="4021138"/>
          <p14:tracePt t="51620" x="2286000" y="4006850"/>
          <p14:tracePt t="51628" x="2243138" y="3994150"/>
          <p14:tracePt t="51636" x="2201863" y="3994150"/>
          <p14:tracePt t="51644" x="2165350" y="3971925"/>
          <p14:tracePt t="51651" x="2130425" y="3971925"/>
          <p14:tracePt t="51659" x="2095500" y="3971925"/>
          <p14:tracePt t="51668" x="2074863" y="3957638"/>
          <p14:tracePt t="51676" x="2060575" y="3957638"/>
          <p14:tracePt t="51684" x="2038350" y="3957638"/>
          <p14:tracePt t="51699" x="2025650" y="3951288"/>
          <p14:tracePt t="51715" x="2011363" y="3951288"/>
          <p14:tracePt t="51802" x="2011363" y="3957638"/>
          <p14:tracePt t="51866" x="2011363" y="3971925"/>
          <p14:tracePt t="51889" x="2025650" y="3971925"/>
          <p14:tracePt t="51921" x="2025650" y="3986213"/>
          <p14:tracePt t="51954" x="2025650" y="3994150"/>
          <p14:tracePt t="51960" x="2038350" y="3994150"/>
          <p14:tracePt t="51992" x="2038350" y="4006850"/>
          <p14:tracePt t="52001" x="2052638" y="4006850"/>
          <p14:tracePt t="52009" x="2060575" y="4021138"/>
          <p14:tracePt t="52017" x="2074863" y="4021138"/>
          <p14:tracePt t="52026" x="2109788" y="4043363"/>
          <p14:tracePt t="52034" x="2130425" y="4057650"/>
          <p14:tracePt t="52040" x="2159000" y="4064000"/>
          <p14:tracePt t="52047" x="2179638" y="4092575"/>
          <p14:tracePt t="52056" x="2201863" y="4106863"/>
          <p14:tracePt t="52063" x="2251075" y="4113213"/>
          <p14:tracePt t="52071" x="2265363" y="4141788"/>
          <p14:tracePt t="52079" x="2286000" y="4141788"/>
          <p14:tracePt t="52087" x="2314575" y="4148138"/>
          <p14:tracePt t="52095" x="2320925" y="4162425"/>
          <p14:tracePt t="52103" x="2349500" y="4162425"/>
          <p14:tracePt t="52111" x="2349500" y="4176713"/>
          <p14:tracePt t="52119" x="2355850" y="4176713"/>
          <p14:tracePt t="52127" x="2370138" y="4184650"/>
          <p14:tracePt t="52134" x="2384425" y="4184650"/>
          <p14:tracePt t="52151" x="2398713" y="4197350"/>
          <p14:tracePt t="52166" x="2406650" y="4197350"/>
          <p14:tracePt t="52191" x="2419350" y="4197350"/>
          <p14:tracePt t="53427" x="2433638" y="4197350"/>
          <p14:tracePt t="53457" x="2441575" y="4197350"/>
          <p14:tracePt t="53467" x="2455863" y="4184650"/>
          <p14:tracePt t="53473" x="2470150" y="4184650"/>
          <p14:tracePt t="53481" x="2470150" y="4176713"/>
          <p14:tracePt t="53489" x="2476500" y="4176713"/>
          <p14:tracePt t="53497" x="2490788" y="4176713"/>
          <p14:tracePt t="53505" x="2505075" y="4162425"/>
          <p14:tracePt t="53513" x="2511425" y="4162425"/>
          <p14:tracePt t="53528" x="2525713" y="4162425"/>
          <p14:tracePt t="53536" x="2540000" y="4148138"/>
          <p14:tracePt t="53544" x="2546350" y="4148138"/>
          <p14:tracePt t="53560" x="2560638" y="4141788"/>
          <p14:tracePt t="53576" x="2589213" y="4141788"/>
          <p14:tracePt t="53592" x="2597150" y="4141788"/>
          <p14:tracePt t="53601" x="2609850" y="4141788"/>
          <p14:tracePt t="53609" x="2624138" y="4141788"/>
          <p14:tracePt t="53617" x="2632075" y="4141788"/>
          <p14:tracePt t="53631" x="2646363" y="4141788"/>
          <p14:tracePt t="53639" x="2667000" y="4141788"/>
          <p14:tracePt t="53655" x="2681288" y="4141788"/>
          <p14:tracePt t="53671" x="2695575" y="4141788"/>
          <p14:tracePt t="53687" x="2701925" y="4141788"/>
          <p14:tracePt t="53695" x="2716213" y="4141788"/>
          <p14:tracePt t="53702" x="2730500" y="4141788"/>
          <p14:tracePt t="53710" x="2744788" y="4141788"/>
          <p14:tracePt t="53719" x="2751138" y="4141788"/>
          <p14:tracePt t="53726" x="2779713" y="4141788"/>
          <p14:tracePt t="53735" x="2787650" y="4141788"/>
          <p14:tracePt t="53742" x="2800350" y="4141788"/>
          <p14:tracePt t="53750" x="2814638" y="4141788"/>
          <p14:tracePt t="53759" x="2822575" y="4141788"/>
          <p14:tracePt t="53774" x="2836863" y="4141788"/>
          <p14:tracePt t="53790" x="2851150" y="4141788"/>
          <p14:tracePt t="53901" x="2836863" y="4141788"/>
          <p14:tracePt t="53910" x="2822575" y="4141788"/>
          <p14:tracePt t="53918" x="2800350" y="4141788"/>
          <p14:tracePt t="53926" x="2765425" y="4141788"/>
          <p14:tracePt t="53934" x="2730500" y="4141788"/>
          <p14:tracePt t="53942" x="2681288" y="4127500"/>
          <p14:tracePt t="53948" x="2624138" y="4113213"/>
          <p14:tracePt t="53956" x="2597150" y="4106863"/>
          <p14:tracePt t="53964" x="2560638" y="4078288"/>
          <p14:tracePt t="53972" x="2511425" y="4064000"/>
          <p14:tracePt t="53980" x="2476500" y="4057650"/>
          <p14:tracePt t="53988" x="2441575" y="4029075"/>
          <p14:tracePt t="53995" x="2419350" y="4021138"/>
          <p14:tracePt t="54003" x="2398713" y="4021138"/>
          <p14:tracePt t="54011" x="2384425" y="4006850"/>
          <p14:tracePt t="54019" x="2355850" y="3994150"/>
          <p14:tracePt t="54027" x="2349500" y="3994150"/>
          <p14:tracePt t="54035" x="2335213" y="3994150"/>
          <p14:tracePt t="54043" x="2320925" y="3986213"/>
          <p14:tracePt t="54059" x="2314575" y="3986213"/>
          <p14:tracePt t="54067" x="2300288" y="3971925"/>
          <p14:tracePt t="54099" x="2286000" y="3957638"/>
          <p14:tracePt t="54114" x="2279650" y="3957638"/>
          <p14:tracePt t="54130" x="2265363" y="3951288"/>
          <p14:tracePt t="54138" x="2251075" y="3937000"/>
          <p14:tracePt t="54154" x="2243138" y="3937000"/>
          <p14:tracePt t="54162" x="2243138" y="3922713"/>
          <p14:tracePt t="54170" x="2228850" y="3922713"/>
          <p14:tracePt t="54177" x="2216150" y="3922713"/>
          <p14:tracePt t="54193" x="2201863" y="3908425"/>
          <p14:tracePt t="54209" x="2193925" y="3908425"/>
          <p14:tracePt t="54217" x="2193925" y="3902075"/>
          <p14:tracePt t="54233" x="2179638" y="3902075"/>
          <p14:tracePt t="54242" x="2179638" y="3887788"/>
          <p14:tracePt t="54257" x="2179638" y="3873500"/>
          <p14:tracePt t="54272" x="2165350" y="3873500"/>
          <p14:tracePt t="54281" x="2165350" y="3867150"/>
          <p14:tracePt t="54320" x="2165350" y="3852863"/>
          <p14:tracePt t="54352" x="2159000" y="3838575"/>
          <p14:tracePt t="54376" x="2159000" y="3830638"/>
          <p14:tracePt t="54400" x="2159000" y="3816350"/>
          <p14:tracePt t="54416" x="2159000" y="3803650"/>
          <p14:tracePt t="54431" x="2159000" y="3795713"/>
          <p14:tracePt t="54447" x="2159000" y="3781425"/>
          <p14:tracePt t="54455" x="2159000" y="3767138"/>
          <p14:tracePt t="54487" x="2159000" y="3752850"/>
          <p14:tracePt t="54614" x="2144713" y="3752850"/>
          <p14:tracePt t="54629" x="2130425" y="3752850"/>
          <p14:tracePt t="54638" x="2130425" y="3767138"/>
          <p14:tracePt t="54647" x="2124075" y="3767138"/>
          <p14:tracePt t="54661" x="2109788" y="3781425"/>
          <p14:tracePt t="54669" x="2095500" y="3781425"/>
          <p14:tracePt t="54685" x="2089150" y="3795713"/>
          <p14:tracePt t="54693" x="2074863" y="3795713"/>
          <p14:tracePt t="54701" x="2060575" y="3803650"/>
          <p14:tracePt t="54709" x="2052638" y="3803650"/>
          <p14:tracePt t="54716" x="2038350" y="3816350"/>
          <p14:tracePt t="54732" x="2025650" y="3830638"/>
          <p14:tracePt t="54742" x="2011363" y="3830638"/>
          <p14:tracePt t="54748" x="2003425" y="3838575"/>
          <p14:tracePt t="54764" x="1974850" y="3838575"/>
          <p14:tracePt t="54772" x="1974850" y="3852863"/>
          <p14:tracePt t="54780" x="1954213" y="3852863"/>
          <p14:tracePt t="54788" x="1954213" y="3867150"/>
          <p14:tracePt t="54797" x="1939925" y="3867150"/>
          <p14:tracePt t="54804" x="1933575" y="3873500"/>
          <p14:tracePt t="54820" x="1919288" y="3873500"/>
          <p14:tracePt t="54827" x="1905000" y="3887788"/>
          <p14:tracePt t="54835" x="1898650" y="3887788"/>
          <p14:tracePt t="54843" x="1898650" y="3902075"/>
          <p14:tracePt t="54859" x="1884363" y="3908425"/>
          <p14:tracePt t="54875" x="1870075" y="3908425"/>
          <p14:tracePt t="54884" x="1870075" y="3922713"/>
          <p14:tracePt t="54922" x="1862138" y="3922713"/>
          <p14:tracePt t="55074" x="1847850" y="3922713"/>
          <p14:tracePt t="55121" x="1847850" y="3937000"/>
          <p14:tracePt t="55168" x="1847850" y="3951288"/>
          <p14:tracePt t="55176" x="1835150" y="3951288"/>
          <p14:tracePt t="55374" x="1835150" y="3937000"/>
          <p14:tracePt t="55794" x="1847850" y="3937000"/>
          <p14:tracePt t="55801" x="1870075" y="3937000"/>
          <p14:tracePt t="55810" x="1905000" y="3937000"/>
          <p14:tracePt t="55818" x="1919288" y="3937000"/>
          <p14:tracePt t="55826" x="1954213" y="3951288"/>
          <p14:tracePt t="55834" x="2003425" y="3957638"/>
          <p14:tracePt t="55842" x="2038350" y="3957638"/>
          <p14:tracePt t="55850" x="2060575" y="3971925"/>
          <p14:tracePt t="55858" x="2095500" y="3986213"/>
          <p14:tracePt t="55865" x="2124075" y="3986213"/>
          <p14:tracePt t="55872" x="2144713" y="3994150"/>
          <p14:tracePt t="55880" x="2165350" y="3994150"/>
          <p14:tracePt t="55888" x="2179638" y="3994150"/>
          <p14:tracePt t="55896" x="2201863" y="3994150"/>
          <p14:tracePt t="55912" x="2216150" y="3994150"/>
          <p14:tracePt t="55920" x="2228850" y="3994150"/>
          <p14:tracePt t="55928" x="2243138" y="3994150"/>
          <p14:tracePt t="55944" x="2251075" y="3986213"/>
          <p14:tracePt t="55951" x="2279650" y="3971925"/>
          <p14:tracePt t="55960" x="2279650" y="3957638"/>
          <p14:tracePt t="55968" x="2300288" y="3937000"/>
          <p14:tracePt t="55975" x="2320925" y="3922713"/>
          <p14:tracePt t="55984" x="2349500" y="3887788"/>
          <p14:tracePt t="55992" x="2355850" y="3867150"/>
          <p14:tracePt t="56001" x="2370138" y="3852863"/>
          <p14:tracePt t="56008" x="2398713" y="3830638"/>
          <p14:tracePt t="56017" x="2406650" y="3816350"/>
          <p14:tracePt t="56023" x="2406650" y="3803650"/>
          <p14:tracePt t="56031" x="2419350" y="3795713"/>
          <p14:tracePt t="56039" x="2433638" y="3795713"/>
          <p14:tracePt t="56047" x="2433638" y="3781425"/>
          <p14:tracePt t="56062" x="2441575" y="3767138"/>
          <p14:tracePt t="56213" x="2441575" y="3781425"/>
          <p14:tracePt t="56237" x="2455863" y="3795713"/>
          <p14:tracePt t="56245" x="2455863" y="3803650"/>
          <p14:tracePt t="56252" x="2455863" y="3816350"/>
          <p14:tracePt t="56260" x="2470150" y="3830638"/>
          <p14:tracePt t="56268" x="2470150" y="3852863"/>
          <p14:tracePt t="56276" x="2476500" y="3873500"/>
          <p14:tracePt t="56284" x="2476500" y="3902075"/>
          <p14:tracePt t="56292" x="2490788" y="3908425"/>
          <p14:tracePt t="56301" x="2490788" y="3937000"/>
          <p14:tracePt t="56309" x="2505075" y="3957638"/>
          <p14:tracePt t="56317" x="2505075" y="3971925"/>
          <p14:tracePt t="56326" x="2511425" y="3986213"/>
          <p14:tracePt t="56333" x="2511425" y="3994150"/>
          <p14:tracePt t="56340" x="2511425" y="4021138"/>
          <p14:tracePt t="56356" x="2511425" y="4029075"/>
          <p14:tracePt t="56379" x="2511425" y="4043363"/>
          <p14:tracePt t="56499" x="2511425" y="4029075"/>
          <p14:tracePt t="56514" x="2511425" y="4006850"/>
          <p14:tracePt t="56522" x="2511425" y="3994150"/>
          <p14:tracePt t="56538" x="2511425" y="3971925"/>
          <p14:tracePt t="56553" x="2525713" y="3951288"/>
          <p14:tracePt t="56561" x="2525713" y="3937000"/>
          <p14:tracePt t="56569" x="2540000" y="3922713"/>
          <p14:tracePt t="56577" x="2540000" y="3908425"/>
          <p14:tracePt t="56585" x="2546350" y="3902075"/>
          <p14:tracePt t="56601" x="2560638" y="3887788"/>
          <p14:tracePt t="56625" x="2574925" y="3873500"/>
          <p14:tracePt t="56688" x="2574925" y="3887788"/>
          <p14:tracePt t="56704" x="2574925" y="3902075"/>
          <p14:tracePt t="56720" x="2560638" y="3908425"/>
          <p14:tracePt t="56727" x="2546350" y="3922713"/>
          <p14:tracePt t="56736" x="2546350" y="3937000"/>
          <p14:tracePt t="56743" x="2525713" y="3957638"/>
          <p14:tracePt t="56751" x="2505075" y="3994150"/>
          <p14:tracePt t="56759" x="2490788" y="4006850"/>
          <p14:tracePt t="56767" x="2470150" y="4043363"/>
          <p14:tracePt t="56776" x="2455863" y="4064000"/>
          <p14:tracePt t="56784" x="2441575" y="4092575"/>
          <p14:tracePt t="56792" x="2433638" y="4113213"/>
          <p14:tracePt t="56800" x="2419350" y="4141788"/>
          <p14:tracePt t="56809" x="2406650" y="4141788"/>
          <p14:tracePt t="56815" x="2406650" y="4148138"/>
          <p14:tracePt t="56831" x="2406650" y="4162425"/>
          <p14:tracePt t="56926" x="2433638" y="4148138"/>
          <p14:tracePt t="56935" x="2470150" y="4141788"/>
          <p14:tracePt t="56942" x="2490788" y="4127500"/>
          <p14:tracePt t="56951" x="2511425" y="4113213"/>
          <p14:tracePt t="56959" x="2546350" y="4106863"/>
          <p14:tracePt t="56967" x="2574925" y="4092575"/>
          <p14:tracePt t="56975" x="2597150" y="4092575"/>
          <p14:tracePt t="56981" x="2632075" y="4092575"/>
          <p14:tracePt t="56989" x="2681288" y="4092575"/>
          <p14:tracePt t="56997" x="2701925" y="4092575"/>
          <p14:tracePt t="57005" x="2744788" y="4092575"/>
          <p14:tracePt t="57013" x="2779713" y="4106863"/>
          <p14:tracePt t="57020" x="2836863" y="4148138"/>
          <p14:tracePt t="57028" x="2892425" y="4197350"/>
          <p14:tracePt t="57037" x="2955925" y="4248150"/>
          <p14:tracePt t="57045" x="3027363" y="4297363"/>
          <p14:tracePt t="57052" x="3132138" y="4367213"/>
          <p14:tracePt t="57060" x="3217863" y="4424363"/>
          <p14:tracePt t="57068" x="3316288" y="4487863"/>
          <p14:tracePt t="57076" x="3394075" y="4529138"/>
          <p14:tracePt t="57084" x="3478213" y="4557713"/>
          <p14:tracePt t="57092" x="3584575" y="4606925"/>
          <p14:tracePt t="57101" x="3668713" y="4629150"/>
          <p14:tracePt t="57109" x="3775075" y="4664075"/>
          <p14:tracePt t="57117" x="3887788" y="4684713"/>
          <p14:tracePt t="57125" x="3994150" y="4719638"/>
          <p14:tracePt t="57131" x="4113213" y="4756150"/>
          <p14:tracePt t="57139" x="4268788" y="4819650"/>
          <p14:tracePt t="57147" x="4387850" y="4868863"/>
          <p14:tracePt t="57155" x="4670425" y="4995863"/>
          <p14:tracePt t="57163" x="4768850" y="5059363"/>
          <p14:tracePt t="57171" x="4895850" y="5143500"/>
          <p14:tracePt t="57584" x="4895850" y="5129213"/>
          <p14:tracePt t="57592" x="4910138" y="5059363"/>
          <p14:tracePt t="57601" x="4946650" y="4973638"/>
          <p14:tracePt t="57609" x="4995863" y="4868863"/>
          <p14:tracePt t="57616" x="5045075" y="4756150"/>
          <p14:tracePt t="57622" x="5100638" y="4629150"/>
          <p14:tracePt t="57630" x="5172075" y="4508500"/>
          <p14:tracePt t="57638" x="5256213" y="4375150"/>
          <p14:tracePt t="57646" x="5313363" y="4254500"/>
          <p14:tracePt t="57654" x="5376863" y="4162425"/>
          <p14:tracePt t="57662" x="5432425" y="4078288"/>
          <p14:tracePt t="57670" x="5446713" y="4043363"/>
          <p14:tracePt t="57678" x="5495925" y="3986213"/>
          <p14:tracePt t="57686" x="5530850" y="3951288"/>
          <p14:tracePt t="57694" x="5553075" y="3908425"/>
          <p14:tracePt t="57702" x="5581650" y="3887788"/>
          <p14:tracePt t="57710" x="5602288" y="3867150"/>
          <p14:tracePt t="57717" x="5622925" y="3852863"/>
          <p14:tracePt t="57726" x="5651500" y="3830638"/>
          <p14:tracePt t="57734" x="5657850" y="3830638"/>
          <p14:tracePt t="57742" x="5686425" y="3816350"/>
          <p14:tracePt t="57750" x="5708650" y="3816350"/>
          <p14:tracePt t="57759" x="5772150" y="3816350"/>
          <p14:tracePt t="57767" x="5807075" y="3816350"/>
          <p14:tracePt t="57773" x="5848350" y="3816350"/>
          <p14:tracePt t="57781" x="5876925" y="3816350"/>
          <p14:tracePt t="57789" x="5934075" y="3816350"/>
          <p14:tracePt t="57797" x="5969000" y="3816350"/>
          <p14:tracePt t="57805" x="6003925" y="3830638"/>
          <p14:tracePt t="57812" x="6038850" y="3852863"/>
          <p14:tracePt t="57821" x="6075363" y="3873500"/>
          <p14:tracePt t="57828" x="6102350" y="3902075"/>
          <p14:tracePt t="57836" x="6124575" y="3922713"/>
          <p14:tracePt t="57844" x="6138863" y="3937000"/>
          <p14:tracePt t="57852" x="6159500" y="3971925"/>
          <p14:tracePt t="57860" x="6173788" y="3986213"/>
          <p14:tracePt t="57868" x="6188075" y="4006850"/>
          <p14:tracePt t="57876" x="6194425" y="4021138"/>
          <p14:tracePt t="57884" x="6194425" y="4029075"/>
          <p14:tracePt t="57892" x="6208713" y="4057650"/>
        </p14:tracePtLst>
      </p14:laserTraceLst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BB4FE-5A72-7746-A8C6-2B83F5043E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>
                <a:solidFill>
                  <a:prstClr val="white"/>
                </a:solidFill>
              </a:rPr>
              <a:t>/proc </a:t>
            </a:r>
            <a:r>
              <a:rPr lang="en-US" b="1" dirty="0"/>
              <a:t>— Kernel &amp; Process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10F487-C589-3145-A022-5CBA3A8DEB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13357"/>
            <a:ext cx="5361938" cy="3541714"/>
          </a:xfrm>
        </p:spPr>
        <p:txBody>
          <a:bodyPr>
            <a:normAutofit/>
          </a:bodyPr>
          <a:lstStyle/>
          <a:p>
            <a:r>
              <a:rPr lang="en-US" dirty="0"/>
              <a:t>The /proc directory similar to the /dev directory because it doesn’t contain standard files. It contains special files that represent system and process information.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48256A-002C-C04F-890A-44651336B7CE}"/>
              </a:ext>
            </a:extLst>
          </p:cNvPr>
          <p:cNvSpPr txBox="1"/>
          <p:nvPr/>
        </p:nvSpPr>
        <p:spPr>
          <a:xfrm>
            <a:off x="0" y="6488668"/>
            <a:ext cx="3250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Amirkabir Linux festival 2022</a:t>
            </a:r>
          </a:p>
        </p:txBody>
      </p:sp>
      <p:pic>
        <p:nvPicPr>
          <p:cNvPr id="12290" name="Picture 2">
            <a:extLst>
              <a:ext uri="{FF2B5EF4-FFF2-40B4-BE49-F238E27FC236}">
                <a16:creationId xmlns:a16="http://schemas.microsoft.com/office/drawing/2014/main" id="{4E3E9EAF-2DA3-2E45-91A3-1E5170137B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3350" y="1864550"/>
            <a:ext cx="5261006" cy="4006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1CB2508-E035-F845-9DDC-8B93231A45E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060891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013"/>
    </mc:Choice>
    <mc:Fallback>
      <p:transition spd="slow" advTm="480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12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3" grpId="0" build="p"/>
    </p:bldLst>
  </p:timing>
  <p:extLst>
    <p:ext uri="{3A86A75C-4F4B-4683-9AE1-C65F6400EC91}">
      <p14:laserTraceLst xmlns:p14="http://schemas.microsoft.com/office/powerpoint/2010/main">
        <p14:tracePtLst>
          <p14:tracePt t="3472" x="6208713" y="4064000"/>
          <p14:tracePt t="3482" x="6208713" y="4127500"/>
          <p14:tracePt t="3490" x="6229350" y="4219575"/>
          <p14:tracePt t="3500" x="6257925" y="4318000"/>
          <p14:tracePt t="3504" x="6280150" y="4451350"/>
          <p14:tracePt t="3512" x="6315075" y="4578350"/>
          <p14:tracePt t="3520" x="6350000" y="4719638"/>
          <p14:tracePt t="3527" x="6378575" y="4854575"/>
          <p14:tracePt t="3536" x="6384925" y="4973638"/>
          <p14:tracePt t="3543" x="6399213" y="5080000"/>
          <p14:tracePt t="3551" x="6413500" y="5186363"/>
          <p14:tracePt t="3559" x="6419850" y="5235575"/>
          <p14:tracePt t="3568" x="6419850" y="5391150"/>
          <p14:tracePt t="3575" x="6419850" y="5411788"/>
          <p14:tracePt t="3583" x="6419850" y="5489575"/>
          <p14:tracePt t="3591" x="6419850" y="5524500"/>
          <p14:tracePt t="3599" x="6419850" y="5559425"/>
          <p14:tracePt t="3607" x="6419850" y="5567363"/>
          <p14:tracePt t="3615" x="6413500" y="5594350"/>
          <p14:tracePt t="3623" x="6399213" y="5594350"/>
          <p14:tracePt t="3632" x="6378575" y="5608638"/>
          <p14:tracePt t="3640" x="6350000" y="5616575"/>
          <p14:tracePt t="3648" x="6315075" y="5630863"/>
          <p14:tracePt t="3657" x="6280150" y="5630863"/>
          <p14:tracePt t="3662" x="6229350" y="5630863"/>
          <p14:tracePt t="3670" x="6159500" y="5630863"/>
          <p14:tracePt t="3678" x="6075363" y="5630863"/>
          <p14:tracePt t="3686" x="6003925" y="5616575"/>
          <p14:tracePt t="3694" x="5926138" y="5594350"/>
          <p14:tracePt t="3702" x="5842000" y="5559425"/>
          <p14:tracePt t="3710" x="5772150" y="5524500"/>
          <p14:tracePt t="3718" x="5694363" y="5461000"/>
          <p14:tracePt t="3726" x="5672138" y="5440363"/>
          <p14:tracePt t="3734" x="5616575" y="5403850"/>
          <p14:tracePt t="3741" x="5581650" y="5368925"/>
          <p14:tracePt t="3749" x="5553075" y="5334000"/>
          <p14:tracePt t="3758" x="5538788" y="5299075"/>
          <p14:tracePt t="3765" x="5518150" y="5270500"/>
          <p14:tracePt t="3773" x="5518150" y="5249863"/>
          <p14:tracePt t="3782" x="5518150" y="5221288"/>
          <p14:tracePt t="3790" x="5503863" y="5200650"/>
          <p14:tracePt t="3798" x="5503863" y="5186363"/>
          <p14:tracePt t="3813" x="5503863" y="5178425"/>
          <p14:tracePt t="3829" x="5503863" y="5164138"/>
          <p14:tracePt t="3837" x="5503863" y="5149850"/>
          <p14:tracePt t="3845" x="5503863" y="5143500"/>
          <p14:tracePt t="4773" x="5467350" y="5143500"/>
          <p14:tracePt t="4779" x="5411788" y="5143500"/>
          <p14:tracePt t="4787" x="5327650" y="5143500"/>
          <p14:tracePt t="4795" x="5241925" y="5143500"/>
          <p14:tracePt t="4802" x="5137150" y="5143500"/>
          <p14:tracePt t="4811" x="5016500" y="5143500"/>
          <p14:tracePt t="4824" x="4981575" y="5143500"/>
          <p14:tracePt t="4828" x="4875213" y="5143500"/>
          <p14:tracePt t="4834" x="4805363" y="5143500"/>
          <p14:tracePt t="4842" x="4741863" y="5143500"/>
          <p14:tracePt t="4850" x="4670425" y="5143500"/>
          <p14:tracePt t="4858" x="4621213" y="5143500"/>
          <p14:tracePt t="4866" x="4586288" y="5143500"/>
          <p14:tracePt t="4874" x="4551363" y="5143500"/>
          <p14:tracePt t="4882" x="4529138" y="5143500"/>
          <p14:tracePt t="4890" x="4514850" y="5143500"/>
          <p14:tracePt t="4898" x="4494213" y="5143500"/>
          <p14:tracePt t="4913" x="4479925" y="5143500"/>
          <p14:tracePt t="8566" x="4479925" y="5129213"/>
          <p14:tracePt t="8574" x="4479925" y="5080000"/>
          <p14:tracePt t="8585" x="4494213" y="5059363"/>
          <p14:tracePt t="8592" x="4502150" y="5022850"/>
          <p14:tracePt t="8598" x="4529138" y="4987925"/>
          <p14:tracePt t="8607" x="4551363" y="4903788"/>
          <p14:tracePt t="8615" x="4586288" y="4832350"/>
          <p14:tracePt t="8623" x="4614863" y="4756150"/>
          <p14:tracePt t="8629" x="4635500" y="4733925"/>
          <p14:tracePt t="8637" x="4670425" y="4629150"/>
          <p14:tracePt t="8645" x="4719638" y="4557713"/>
          <p14:tracePt t="8653" x="4733925" y="4529138"/>
          <p14:tracePt t="8661" x="4756150" y="4473575"/>
          <p14:tracePt t="8669" x="4776788" y="4438650"/>
          <p14:tracePt t="8677" x="4805363" y="4402138"/>
          <p14:tracePt t="8685" x="4826000" y="4352925"/>
          <p14:tracePt t="8692" x="4846638" y="4303713"/>
          <p14:tracePt t="8700" x="4860925" y="4283075"/>
          <p14:tracePt t="8708" x="4889500" y="4248150"/>
          <p14:tracePt t="8716" x="4895850" y="4219575"/>
          <p14:tracePt t="8724" x="4910138" y="4211638"/>
          <p14:tracePt t="8732" x="4924425" y="4176713"/>
          <p14:tracePt t="8740" x="4932363" y="4162425"/>
          <p14:tracePt t="8748" x="4946650" y="4148138"/>
          <p14:tracePt t="8757" x="4946650" y="4127500"/>
          <p14:tracePt t="8765" x="4959350" y="4113213"/>
          <p14:tracePt t="8773" x="4959350" y="4106863"/>
          <p14:tracePt t="8781" x="4967288" y="4092575"/>
          <p14:tracePt t="8803" x="4981575" y="4078288"/>
          <p14:tracePt t="8914" x="4967288" y="4078288"/>
          <p14:tracePt t="8924" x="4946650" y="4078288"/>
          <p14:tracePt t="8932" x="4924425" y="4092575"/>
          <p14:tracePt t="8941" x="4846638" y="4113213"/>
          <p14:tracePt t="8948" x="4768850" y="4141788"/>
          <p14:tracePt t="8954" x="4565650" y="4184650"/>
          <p14:tracePt t="8962" x="4479925" y="4197350"/>
          <p14:tracePt t="8970" x="4324350" y="4219575"/>
          <p14:tracePt t="8978" x="4184650" y="4233863"/>
          <p14:tracePt t="8985" x="4006850" y="4268788"/>
          <p14:tracePt t="8993" x="3852863" y="4283075"/>
          <p14:tracePt t="9001" x="3697288" y="4297363"/>
          <p14:tracePt t="9009" x="3576638" y="4303713"/>
          <p14:tracePt t="9017" x="3443288" y="4318000"/>
          <p14:tracePt t="9025" x="3408363" y="4332288"/>
          <p14:tracePt t="9033" x="3322638" y="4332288"/>
          <p14:tracePt t="9041" x="3252788" y="4332288"/>
          <p14:tracePt t="9049" x="3217863" y="4332288"/>
          <p14:tracePt t="9057" x="3181350" y="4332288"/>
          <p14:tracePt t="9065" x="3160713" y="4332288"/>
          <p14:tracePt t="9073" x="3111500" y="4338638"/>
          <p14:tracePt t="12938" x="3111500" y="4332288"/>
          <p14:tracePt t="12945" x="3111500" y="4283075"/>
          <p14:tracePt t="12953" x="3111500" y="4219575"/>
          <p14:tracePt t="12961" x="3111500" y="4148138"/>
          <p14:tracePt t="12969" x="3111500" y="4078288"/>
          <p14:tracePt t="12977" x="3111500" y="3957638"/>
          <p14:tracePt t="12985" x="3097213" y="3830638"/>
          <p14:tracePt t="12993" x="3027363" y="3562350"/>
          <p14:tracePt t="13001" x="2955925" y="3351213"/>
          <p14:tracePt t="13009" x="2892425" y="3146425"/>
          <p14:tracePt t="13017" x="2814638" y="2921000"/>
          <p14:tracePt t="13025" x="2716213" y="2646363"/>
          <p14:tracePt t="13033" x="2632075" y="2384425"/>
          <p14:tracePt t="13041" x="2540000" y="2038350"/>
          <p14:tracePt t="13049" x="2455863" y="1708150"/>
          <p14:tracePt t="13058" x="2370138" y="1327150"/>
          <p14:tracePt t="13065" x="2314575" y="952500"/>
          <p14:tracePt t="13073" x="2243138" y="571500"/>
          <p14:tracePt t="13082" x="2228850" y="415925"/>
          <p14:tracePt t="13090" x="2216150" y="120650"/>
          <p14:tracePt t="13319" x="1728788" y="120650"/>
          <p14:tracePt t="13326" x="1657350" y="225425"/>
          <p14:tracePt t="13333" x="1587500" y="346075"/>
          <p14:tracePt t="13341" x="1538288" y="465138"/>
          <p14:tracePt t="13349" x="1466850" y="635000"/>
          <p14:tracePt t="13357" x="1403350" y="790575"/>
          <p14:tracePt t="13365" x="1362075" y="931863"/>
          <p14:tracePt t="13373" x="1312863" y="1058863"/>
          <p14:tracePt t="13382" x="1284288" y="1177925"/>
          <p14:tracePt t="13390" x="1276350" y="1249363"/>
          <p14:tracePt t="13398" x="1249363" y="1362075"/>
          <p14:tracePt t="13407" x="1227138" y="1446213"/>
          <p14:tracePt t="13414" x="1212850" y="1524000"/>
          <p14:tracePt t="13420" x="1206500" y="1573213"/>
          <p14:tracePt t="13428" x="1206500" y="1636713"/>
          <p14:tracePt t="13436" x="1206500" y="1657350"/>
          <p14:tracePt t="13444" x="1206500" y="1679575"/>
          <p14:tracePt t="13452" x="1206500" y="1693863"/>
          <p14:tracePt t="13468" x="1206500" y="1708150"/>
          <p14:tracePt t="13484" x="1206500" y="1714500"/>
          <p14:tracePt t="13587" x="1212850" y="1714500"/>
          <p14:tracePt t="13595" x="1227138" y="1714500"/>
          <p14:tracePt t="13610" x="1241425" y="1728788"/>
          <p14:tracePt t="13619" x="1249363" y="1728788"/>
          <p14:tracePt t="13634" x="1263650" y="1728788"/>
          <p14:tracePt t="13642" x="1276350" y="1728788"/>
          <p14:tracePt t="13650" x="1284288" y="1728788"/>
          <p14:tracePt t="13658" x="1298575" y="1743075"/>
          <p14:tracePt t="13666" x="1312863" y="1743075"/>
          <p14:tracePt t="13674" x="1333500" y="1743075"/>
          <p14:tracePt t="13682" x="1347788" y="1743075"/>
          <p14:tracePt t="13690" x="1362075" y="1749425"/>
          <p14:tracePt t="13698" x="1368425" y="1749425"/>
          <p14:tracePt t="13707" x="1368425" y="1763713"/>
          <p14:tracePt t="13715" x="1397000" y="1763713"/>
          <p14:tracePt t="13723" x="1403350" y="1763713"/>
          <p14:tracePt t="13729" x="1403350" y="1778000"/>
          <p14:tracePt t="13737" x="1417638" y="1792288"/>
          <p14:tracePt t="13745" x="1431925" y="1798638"/>
          <p14:tracePt t="13753" x="1439863" y="1812925"/>
          <p14:tracePt t="13761" x="1439863" y="1827213"/>
          <p14:tracePt t="13769" x="1454150" y="1862138"/>
          <p14:tracePt t="13777" x="1466850" y="1870075"/>
          <p14:tracePt t="13785" x="1466850" y="1884363"/>
          <p14:tracePt t="13792" x="1474788" y="1898650"/>
          <p14:tracePt t="13800" x="1474788" y="1905000"/>
          <p14:tracePt t="13808" x="1474788" y="1919288"/>
          <p14:tracePt t="14300" x="1489075" y="1919288"/>
          <p14:tracePt t="14307" x="1503363" y="1919288"/>
          <p14:tracePt t="14315" x="1524000" y="1919288"/>
          <p14:tracePt t="14323" x="1538288" y="1905000"/>
          <p14:tracePt t="14331" x="1558925" y="1898650"/>
          <p14:tracePt t="14340" x="1587500" y="1884363"/>
          <p14:tracePt t="14348" x="1608138" y="1870075"/>
          <p14:tracePt t="14356" x="1644650" y="1862138"/>
          <p14:tracePt t="14365" x="1665288" y="1847850"/>
          <p14:tracePt t="14371" x="1693863" y="1835150"/>
          <p14:tracePt t="14379" x="1714500" y="1827213"/>
          <p14:tracePt t="14387" x="1743075" y="1812925"/>
          <p14:tracePt t="14394" x="1778000" y="1812925"/>
          <p14:tracePt t="14402" x="1798638" y="1798638"/>
          <p14:tracePt t="14410" x="1812925" y="1792288"/>
          <p14:tracePt t="14418" x="1835150" y="1792288"/>
          <p14:tracePt t="14426" x="1862138" y="1792288"/>
          <p14:tracePt t="14434" x="1884363" y="1778000"/>
          <p14:tracePt t="14442" x="1898650" y="1778000"/>
          <p14:tracePt t="14450" x="1919288" y="1778000"/>
          <p14:tracePt t="14458" x="1933575" y="1778000"/>
          <p14:tracePt t="14466" x="1939925" y="1778000"/>
          <p14:tracePt t="14474" x="1968500" y="1778000"/>
          <p14:tracePt t="14482" x="1974850" y="1778000"/>
          <p14:tracePt t="14490" x="2003425" y="1778000"/>
          <p14:tracePt t="14499" x="2011363" y="1778000"/>
          <p14:tracePt t="14507" x="2038350" y="1778000"/>
          <p14:tracePt t="14515" x="2060575" y="1778000"/>
          <p14:tracePt t="14523" x="2089150" y="1778000"/>
          <p14:tracePt t="14531" x="2130425" y="1778000"/>
          <p14:tracePt t="14537" x="2165350" y="1792288"/>
          <p14:tracePt t="14545" x="2193925" y="1798638"/>
          <p14:tracePt t="14553" x="2228850" y="1812925"/>
          <p14:tracePt t="14561" x="2251075" y="1827213"/>
          <p14:tracePt t="14568" x="2286000" y="1847850"/>
          <p14:tracePt t="14577" x="2300288" y="1862138"/>
          <p14:tracePt t="14585" x="2320925" y="1870075"/>
          <p14:tracePt t="14592" x="2349500" y="1884363"/>
          <p14:tracePt t="14600" x="2355850" y="1898650"/>
          <p14:tracePt t="14608" x="2370138" y="1898650"/>
          <p14:tracePt t="14616" x="2384425" y="1905000"/>
          <p14:tracePt t="14624" x="2384425" y="1919288"/>
          <p14:tracePt t="14632" x="2398713" y="1919288"/>
          <p14:tracePt t="14640" x="2406650" y="1933575"/>
          <p14:tracePt t="14648" x="2419350" y="1947863"/>
          <p14:tracePt t="14657" x="2419350" y="1954213"/>
          <p14:tracePt t="14665" x="2433638" y="1968500"/>
          <p14:tracePt t="14673" x="2455863" y="1989138"/>
          <p14:tracePt t="14681" x="2470150" y="2003425"/>
          <p14:tracePt t="15187" x="2490788" y="1989138"/>
          <p14:tracePt t="15194" x="2540000" y="1954213"/>
          <p14:tracePt t="15202" x="2560638" y="1947863"/>
          <p14:tracePt t="15210" x="2597150" y="1919288"/>
          <p14:tracePt t="15218" x="2632075" y="1905000"/>
          <p14:tracePt t="15226" x="2667000" y="1898650"/>
          <p14:tracePt t="15234" x="2701925" y="1884363"/>
          <p14:tracePt t="15242" x="2751138" y="1862138"/>
          <p14:tracePt t="15250" x="2787650" y="1862138"/>
          <p14:tracePt t="15257" x="2814638" y="1862138"/>
          <p14:tracePt t="15266" x="2836863" y="1862138"/>
          <p14:tracePt t="15273" x="2857500" y="1862138"/>
          <p14:tracePt t="15282" x="2871788" y="1862138"/>
          <p14:tracePt t="15290" x="2886075" y="1862138"/>
          <p14:tracePt t="15313" x="2892425" y="1862138"/>
          <p14:tracePt t="15400" x="2886075" y="1862138"/>
          <p14:tracePt t="15408" x="2857500" y="1862138"/>
          <p14:tracePt t="15416" x="2814638" y="1862138"/>
          <p14:tracePt t="15424" x="2765425" y="1862138"/>
          <p14:tracePt t="15432" x="2701925" y="1862138"/>
          <p14:tracePt t="15441" x="2632075" y="1862138"/>
          <p14:tracePt t="15448" x="2597150" y="1862138"/>
          <p14:tracePt t="15457" x="2546350" y="1862138"/>
          <p14:tracePt t="15465" x="2476500" y="1847850"/>
          <p14:tracePt t="15473" x="2441575" y="1847850"/>
          <p14:tracePt t="15481" x="2398713" y="1835150"/>
          <p14:tracePt t="15487" x="2349500" y="1835150"/>
          <p14:tracePt t="15495" x="2320925" y="1827213"/>
          <p14:tracePt t="15503" x="2300288" y="1827213"/>
          <p14:tracePt t="15511" x="2286000" y="1827213"/>
          <p14:tracePt t="15519" x="2265363" y="1827213"/>
          <p14:tracePt t="15527" x="2251075" y="1827213"/>
          <p14:tracePt t="15535" x="2243138" y="1827213"/>
          <p14:tracePt t="15543" x="2228850" y="1827213"/>
          <p14:tracePt t="15558" x="2216150" y="1827213"/>
          <p14:tracePt t="15566" x="2216150" y="1812925"/>
          <p14:tracePt t="15749" x="2201863" y="1812925"/>
          <p14:tracePt t="15757" x="2193925" y="1812925"/>
          <p14:tracePt t="15765" x="2179638" y="1798638"/>
          <p14:tracePt t="15773" x="2159000" y="1798638"/>
          <p14:tracePt t="15782" x="2144713" y="1792288"/>
          <p14:tracePt t="15790" x="2124075" y="1778000"/>
          <p14:tracePt t="15798" x="2095500" y="1778000"/>
          <p14:tracePt t="15804" x="2074863" y="1763713"/>
          <p14:tracePt t="15812" x="2060575" y="1749425"/>
          <p14:tracePt t="15819" x="2038350" y="1749425"/>
          <p14:tracePt t="15827" x="2038350" y="1743075"/>
          <p14:tracePt t="15836" x="2025650" y="1743075"/>
          <p14:tracePt t="15851" x="2011363" y="1743075"/>
          <p14:tracePt t="15963" x="2011363" y="1749425"/>
          <p14:tracePt t="15971" x="2025650" y="1749425"/>
          <p14:tracePt t="16501" x="2003425" y="1749425"/>
          <p14:tracePt t="16509" x="1974850" y="1728788"/>
          <p14:tracePt t="16517" x="1954213" y="1714500"/>
          <p14:tracePt t="16525" x="1933575" y="1693863"/>
          <p14:tracePt t="16532" x="1898650" y="1657350"/>
          <p14:tracePt t="16540" x="1870075" y="1636713"/>
          <p14:tracePt t="16548" x="1847850" y="1608138"/>
          <p14:tracePt t="16557" x="1820863" y="1573213"/>
          <p14:tracePt t="16565" x="1812925" y="1552575"/>
          <p14:tracePt t="16573" x="1812925" y="1538288"/>
          <p14:tracePt t="16581" x="1798638" y="1517650"/>
          <p14:tracePt t="16590" x="1784350" y="1489075"/>
          <p14:tracePt t="16604" x="1784350" y="1466850"/>
          <p14:tracePt t="16612" x="1784350" y="1454150"/>
          <p14:tracePt t="16620" x="1784350" y="1446213"/>
          <p14:tracePt t="16627" x="1784350" y="1431925"/>
          <p14:tracePt t="16643" x="1784350" y="1417638"/>
          <p14:tracePt t="16651" x="1784350" y="1403350"/>
          <p14:tracePt t="16659" x="1798638" y="1403350"/>
          <p14:tracePt t="16667" x="1798638" y="1397000"/>
          <p14:tracePt t="16675" x="1812925" y="1397000"/>
          <p14:tracePt t="16683" x="1820863" y="1397000"/>
          <p14:tracePt t="16691" x="1835150" y="1397000"/>
          <p14:tracePt t="16707" x="1847850" y="1397000"/>
          <p14:tracePt t="16715" x="1862138" y="1397000"/>
          <p14:tracePt t="16730" x="1870075" y="1397000"/>
          <p14:tracePt t="16762" x="1884363" y="1397000"/>
          <p14:tracePt t="16810" x="1898650" y="1397000"/>
          <p14:tracePt t="16842" x="1898650" y="1403350"/>
          <p14:tracePt t="18433" x="1898650" y="1431925"/>
          <p14:tracePt t="18441" x="1898650" y="1454150"/>
          <p14:tracePt t="18449" x="1905000" y="1466850"/>
          <p14:tracePt t="18458" x="1919288" y="1489075"/>
          <p14:tracePt t="18465" x="1919288" y="1524000"/>
          <p14:tracePt t="18473" x="1933575" y="1552575"/>
          <p14:tracePt t="18481" x="1939925" y="1573213"/>
          <p14:tracePt t="18490" x="1968500" y="1608138"/>
          <p14:tracePt t="18498" x="1989138" y="1679575"/>
          <p14:tracePt t="18504" x="2003425" y="1728788"/>
          <p14:tracePt t="18512" x="2025650" y="1778000"/>
          <p14:tracePt t="18520" x="2052638" y="1847850"/>
          <p14:tracePt t="18528" x="2060575" y="1919288"/>
          <p14:tracePt t="18536" x="2074863" y="1954213"/>
          <p14:tracePt t="18544" x="2095500" y="2074863"/>
          <p14:tracePt t="18552" x="2109788" y="2144713"/>
          <p14:tracePt t="18559" x="2130425" y="2228850"/>
          <p14:tracePt t="18568" x="2144713" y="2300288"/>
          <p14:tracePt t="18575" x="2159000" y="2384425"/>
          <p14:tracePt t="18583" x="2165350" y="2470150"/>
          <p14:tracePt t="18591" x="2165350" y="2540000"/>
          <p14:tracePt t="18599" x="2179638" y="2638425"/>
          <p14:tracePt t="18607" x="2179638" y="2716213"/>
          <p14:tracePt t="18615" x="2179638" y="2814638"/>
          <p14:tracePt t="18622" x="2179638" y="2900363"/>
          <p14:tracePt t="18630" x="2179638" y="2984500"/>
          <p14:tracePt t="18640" x="2179638" y="3090863"/>
          <p14:tracePt t="18647" x="2179638" y="3175000"/>
          <p14:tracePt t="18657" x="2179638" y="3267075"/>
          <p14:tracePt t="18662" x="2179638" y="3365500"/>
          <p14:tracePt t="18670" x="2179638" y="3449638"/>
          <p14:tracePt t="18678" x="2179638" y="3527425"/>
          <p14:tracePt t="18686" x="2179638" y="3613150"/>
          <p14:tracePt t="18694" x="2165350" y="3648075"/>
          <p14:tracePt t="18702" x="2144713" y="3717925"/>
          <p14:tracePt t="18710" x="2124075" y="3838575"/>
          <p14:tracePt t="18718" x="2109788" y="3908425"/>
          <p14:tracePt t="18726" x="2089150" y="3957638"/>
          <p14:tracePt t="18734" x="2074863" y="3986213"/>
          <p14:tracePt t="18742" x="2038350" y="4064000"/>
          <p14:tracePt t="18750" x="2011363" y="4106863"/>
          <p14:tracePt t="18758" x="1974850" y="4148138"/>
          <p14:tracePt t="18765" x="1939925" y="4184650"/>
          <p14:tracePt t="18773" x="1905000" y="4233863"/>
          <p14:tracePt t="18782" x="1884363" y="4254500"/>
          <p14:tracePt t="18790" x="1847850" y="4297363"/>
          <p14:tracePt t="18798" x="1812925" y="4318000"/>
          <p14:tracePt t="18807" x="1784350" y="4338638"/>
          <p14:tracePt t="18815" x="1778000" y="4338638"/>
          <p14:tracePt t="18823" x="1743075" y="4367213"/>
          <p14:tracePt t="18829" x="1728788" y="4367213"/>
          <p14:tracePt t="18837" x="1714500" y="4367213"/>
          <p14:tracePt t="18845" x="1708150" y="4375150"/>
          <p14:tracePt t="18853" x="1693863" y="4375150"/>
          <p14:tracePt t="18860" x="1679575" y="4375150"/>
          <p14:tracePt t="18876" x="1665288" y="4375150"/>
          <p14:tracePt t="18892" x="1657350" y="4375150"/>
          <p14:tracePt t="18900" x="1644650" y="4375150"/>
          <p14:tracePt t="18916" x="1630363" y="4367213"/>
          <p14:tracePt t="18924" x="1630363" y="4338638"/>
          <p14:tracePt t="18932" x="1622425" y="4338638"/>
          <p14:tracePt t="18940" x="1622425" y="4318000"/>
          <p14:tracePt t="18948" x="1608138" y="4303713"/>
          <p14:tracePt t="18956" x="1608138" y="4283075"/>
          <p14:tracePt t="18964" x="1593850" y="4283075"/>
          <p14:tracePt t="18972" x="1593850" y="4254500"/>
          <p14:tracePt t="18979" x="1587500" y="4233863"/>
          <p14:tracePt t="18987" x="1587500" y="4219575"/>
          <p14:tracePt t="18995" x="1587500" y="4197350"/>
          <p14:tracePt t="19003" x="1573213" y="4176713"/>
          <p14:tracePt t="19011" x="1558925" y="4148138"/>
          <p14:tracePt t="19019" x="1558925" y="4113213"/>
          <p14:tracePt t="19027" x="1552575" y="4078288"/>
          <p14:tracePt t="19035" x="1538288" y="4006850"/>
          <p14:tracePt t="19042" x="1538288" y="3986213"/>
          <p14:tracePt t="19051" x="1538288" y="3951288"/>
          <p14:tracePt t="19058" x="1538288" y="3887788"/>
          <p14:tracePt t="19066" x="1538288" y="3852863"/>
          <p14:tracePt t="19074" x="1538288" y="3830638"/>
          <p14:tracePt t="19082" x="1538288" y="3803650"/>
          <p14:tracePt t="19090" x="1538288" y="3781425"/>
          <p14:tracePt t="19098" x="1538288" y="3767138"/>
          <p14:tracePt t="19107" x="1538288" y="3752850"/>
          <p14:tracePt t="19115" x="1538288" y="3746500"/>
          <p14:tracePt t="19178" x="1538288" y="3732213"/>
          <p14:tracePt t="19637" x="1517650" y="3711575"/>
          <p14:tracePt t="19645" x="1474788" y="3662363"/>
          <p14:tracePt t="19653" x="1439863" y="3625850"/>
          <p14:tracePt t="19661" x="1403350" y="3562350"/>
          <p14:tracePt t="19668" x="1362075" y="3492500"/>
          <p14:tracePt t="19676" x="1333500" y="3422650"/>
          <p14:tracePt t="19684" x="1298575" y="3336925"/>
          <p14:tracePt t="19692" x="1276350" y="3267075"/>
          <p14:tracePt t="19700" x="1263650" y="3181350"/>
          <p14:tracePt t="19708" x="1249363" y="3111500"/>
          <p14:tracePt t="19716" x="1241425" y="3076575"/>
          <p14:tracePt t="19724" x="1241425" y="3019425"/>
          <p14:tracePt t="19731" x="1241425" y="2955925"/>
          <p14:tracePt t="19740" x="1241425" y="2900363"/>
          <p14:tracePt t="19748" x="1241425" y="2836863"/>
          <p14:tracePt t="19757" x="1241425" y="2800350"/>
          <p14:tracePt t="19765" x="1241425" y="2751138"/>
          <p14:tracePt t="19773" x="1241425" y="2730500"/>
          <p14:tracePt t="19779" x="1249363" y="2709863"/>
          <p14:tracePt t="19787" x="1263650" y="2673350"/>
          <p14:tracePt t="19795" x="1263650" y="2660650"/>
          <p14:tracePt t="19803" x="1276350" y="2646363"/>
          <p14:tracePt t="19818" x="1284288" y="2638425"/>
          <p14:tracePt t="19842" x="1298575" y="2638425"/>
          <p14:tracePt t="19914" x="1298575" y="2646363"/>
          <p14:tracePt t="19945" x="1298575" y="2660650"/>
          <p14:tracePt t="19961" x="1298575" y="2673350"/>
          <p14:tracePt t="19977" x="1298575" y="2681288"/>
          <p14:tracePt t="19985" x="1298575" y="2695575"/>
          <p14:tracePt t="20017" x="1298575" y="2709863"/>
          <p14:tracePt t="20041" x="1284288" y="2716213"/>
          <p14:tracePt t="20056" x="1276350" y="2716213"/>
          <p14:tracePt t="20065" x="1276350" y="2730500"/>
          <p14:tracePt t="20073" x="1263650" y="2730500"/>
          <p14:tracePt t="20088" x="1249363" y="2744788"/>
          <p14:tracePt t="20104" x="1241425" y="2744788"/>
          <p14:tracePt t="20120" x="1227138" y="2744788"/>
          <p14:tracePt t="20143" x="1212850" y="2744788"/>
          <p14:tracePt t="20151" x="1212850" y="2751138"/>
          <p14:tracePt t="20167" x="1206500" y="2751138"/>
          <p14:tracePt t="20183" x="1192213" y="2765425"/>
          <p14:tracePt t="20207" x="1192213" y="2779713"/>
          <p14:tracePt t="20215" x="1177925" y="2779713"/>
          <p14:tracePt t="20238" x="1171575" y="2779713"/>
          <p14:tracePt t="20248" x="1171575" y="2794000"/>
          <p14:tracePt t="20262" x="1157288" y="2800350"/>
          <p14:tracePt t="20270" x="1143000" y="2828925"/>
          <p14:tracePt t="20278" x="1128713" y="2863850"/>
          <p14:tracePt t="20286" x="1122363" y="2906713"/>
          <p14:tracePt t="20294" x="1093788" y="2955925"/>
          <p14:tracePt t="20302" x="1073150" y="3027363"/>
          <p14:tracePt t="20309" x="1050925" y="3090863"/>
          <p14:tracePt t="20318" x="1022350" y="3140075"/>
          <p14:tracePt t="20325" x="981075" y="3252788"/>
          <p14:tracePt t="20333" x="966788" y="3295650"/>
          <p14:tracePt t="20341" x="938213" y="3365500"/>
          <p14:tracePt t="20349" x="917575" y="3435350"/>
          <p14:tracePt t="20357" x="903288" y="3486150"/>
          <p14:tracePt t="20365" x="895350" y="3527425"/>
          <p14:tracePt t="20373" x="882650" y="3576638"/>
          <p14:tracePt t="20381" x="868363" y="3625850"/>
          <p14:tracePt t="20390" x="860425" y="3676650"/>
          <p14:tracePt t="20398" x="860425" y="3717925"/>
          <p14:tracePt t="20407" x="860425" y="3795713"/>
          <p14:tracePt t="20412" x="860425" y="3816350"/>
          <p14:tracePt t="20420" x="846138" y="3867150"/>
          <p14:tracePt t="20428" x="846138" y="3902075"/>
          <p14:tracePt t="20436" x="846138" y="3937000"/>
          <p14:tracePt t="20444" x="846138" y="3971925"/>
          <p14:tracePt t="20452" x="846138" y="3986213"/>
          <p14:tracePt t="20460" x="846138" y="4006850"/>
          <p14:tracePt t="20476" x="846138" y="4021138"/>
          <p14:tracePt t="20484" x="846138" y="4029075"/>
          <p14:tracePt t="20508" x="846138" y="4043363"/>
          <p14:tracePt t="22575" x="846138" y="4029075"/>
          <p14:tracePt t="22582" x="846138" y="4021138"/>
          <p14:tracePt t="22591" x="846138" y="3994150"/>
          <p14:tracePt t="22600" x="846138" y="3957638"/>
          <p14:tracePt t="22607" x="846138" y="3922713"/>
          <p14:tracePt t="22615" x="846138" y="3902075"/>
          <p14:tracePt t="22623" x="860425" y="3873500"/>
          <p14:tracePt t="22631" x="882650" y="3838575"/>
          <p14:tracePt t="22640" x="895350" y="3803650"/>
          <p14:tracePt t="22646" x="903288" y="3767138"/>
          <p14:tracePt t="22654" x="917575" y="3746500"/>
          <p14:tracePt t="22662" x="938213" y="3711575"/>
          <p14:tracePt t="22670" x="981075" y="3648075"/>
          <p14:tracePt t="22677" x="987425" y="3625850"/>
          <p14:tracePt t="22685" x="1036638" y="3562350"/>
          <p14:tracePt t="22693" x="1050925" y="3541713"/>
          <p14:tracePt t="22701" x="1085850" y="3492500"/>
          <p14:tracePt t="22709" x="1108075" y="3471863"/>
          <p14:tracePt t="22717" x="1143000" y="3422650"/>
          <p14:tracePt t="22725" x="1171575" y="3386138"/>
          <p14:tracePt t="22733" x="1192213" y="3365500"/>
          <p14:tracePt t="22741" x="1212850" y="3330575"/>
          <p14:tracePt t="22749" x="1249363" y="3302000"/>
          <p14:tracePt t="22757" x="1276350" y="3281363"/>
          <p14:tracePt t="22765" x="1312863" y="3252788"/>
          <p14:tracePt t="22773" x="1333500" y="3244850"/>
          <p14:tracePt t="22781" x="1368425" y="3217863"/>
          <p14:tracePt t="22790" x="1431925" y="3209925"/>
          <p14:tracePt t="22798" x="1474788" y="3195638"/>
          <p14:tracePt t="22804" x="1524000" y="3181350"/>
          <p14:tracePt t="22812" x="1593850" y="3181350"/>
          <p14:tracePt t="22820" x="1665288" y="3181350"/>
          <p14:tracePt t="22828" x="1749425" y="3181350"/>
          <p14:tracePt t="22836" x="1835150" y="3181350"/>
          <p14:tracePt t="22844" x="1919288" y="3181350"/>
          <p14:tracePt t="22852" x="2003425" y="3195638"/>
          <p14:tracePt t="22859" x="2089150" y="3217863"/>
          <p14:tracePt t="22867" x="2159000" y="3252788"/>
          <p14:tracePt t="22875" x="2243138" y="3267075"/>
          <p14:tracePt t="22883" x="2320925" y="3295650"/>
          <p14:tracePt t="22891" x="2406650" y="3316288"/>
          <p14:tracePt t="22899" x="2511425" y="3336925"/>
          <p14:tracePt t="22907" x="2632075" y="3365500"/>
          <p14:tracePt t="22915" x="2765425" y="3371850"/>
          <p14:tracePt t="22923" x="2921000" y="3386138"/>
          <p14:tracePt t="22931" x="3041650" y="3408363"/>
          <p14:tracePt t="22938" x="3195638" y="3422650"/>
          <p14:tracePt t="22947" x="3371850" y="3449638"/>
          <p14:tracePt t="22954" x="3513138" y="3457575"/>
          <p14:tracePt t="22963" x="3697288" y="3457575"/>
          <p14:tracePt t="22970" x="3852863" y="3457575"/>
          <p14:tracePt t="22978" x="3994150" y="3457575"/>
          <p14:tracePt t="22986" x="4121150" y="3457575"/>
          <p14:tracePt t="22994" x="4254500" y="3457575"/>
          <p14:tracePt t="23002" x="4303713" y="3457575"/>
          <p14:tracePt t="23010" x="4387850" y="3457575"/>
          <p14:tracePt t="23018" x="4465638" y="3457575"/>
          <p14:tracePt t="23026" x="4514850" y="3457575"/>
          <p14:tracePt t="23033" x="4578350" y="3457575"/>
          <p14:tracePt t="23042" x="4600575" y="3449638"/>
          <p14:tracePt t="23050" x="4614863" y="3435350"/>
          <p14:tracePt t="23509" x="4621213" y="3435350"/>
          <p14:tracePt t="23517" x="4649788" y="3400425"/>
          <p14:tracePt t="23525" x="4670425" y="3371850"/>
          <p14:tracePt t="23532" x="4699000" y="3365500"/>
          <p14:tracePt t="23540" x="4733925" y="3330575"/>
          <p14:tracePt t="23549" x="4756150" y="3302000"/>
          <p14:tracePt t="23557" x="4791075" y="3281363"/>
          <p14:tracePt t="23565" x="4811713" y="3252788"/>
          <p14:tracePt t="23573" x="4846638" y="3232150"/>
          <p14:tracePt t="23581" x="4875213" y="3217863"/>
          <p14:tracePt t="23590" x="4895850" y="3209925"/>
          <p14:tracePt t="23598" x="4924425" y="3195638"/>
          <p14:tracePt t="23604" x="4932363" y="3181350"/>
          <p14:tracePt t="23612" x="4946650" y="3175000"/>
          <p14:tracePt t="23620" x="4959350" y="3175000"/>
          <p14:tracePt t="23627" x="4967288" y="3160713"/>
          <p14:tracePt t="23659" x="4981575" y="3160713"/>
          <p14:tracePt t="23778" x="4967288" y="3160713"/>
          <p14:tracePt t="23786" x="4959350" y="3175000"/>
          <p14:tracePt t="23794" x="4946650" y="3175000"/>
          <p14:tracePt t="23802" x="4932363" y="3175000"/>
          <p14:tracePt t="23810" x="4889500" y="3175000"/>
          <p14:tracePt t="23818" x="4846638" y="3175000"/>
          <p14:tracePt t="23826" x="4791075" y="3175000"/>
          <p14:tracePt t="23833" x="4705350" y="3175000"/>
          <p14:tracePt t="23842" x="4600575" y="3175000"/>
          <p14:tracePt t="23849" x="4465638" y="3175000"/>
          <p14:tracePt t="23857" x="4324350" y="3175000"/>
          <p14:tracePt t="23865" x="4197350" y="3175000"/>
          <p14:tracePt t="23873" x="4043363" y="3175000"/>
          <p14:tracePt t="23882" x="3943350" y="3175000"/>
          <p14:tracePt t="23890" x="3838575" y="3175000"/>
          <p14:tracePt t="23898" x="3803650" y="3175000"/>
          <p14:tracePt t="23907" x="3717925" y="3175000"/>
          <p14:tracePt t="23915" x="3648075" y="3160713"/>
          <p14:tracePt t="23921" x="3576638" y="3160713"/>
          <p14:tracePt t="23928" x="3513138" y="3146425"/>
          <p14:tracePt t="23936" x="3457575" y="3140075"/>
          <p14:tracePt t="23945" x="3422650" y="3125788"/>
          <p14:tracePt t="23952" x="3386138" y="3125788"/>
          <p14:tracePt t="23960" x="3351213" y="3125788"/>
          <p14:tracePt t="23968" x="3322638" y="3111500"/>
          <p14:tracePt t="23976" x="3302000" y="3111500"/>
          <p14:tracePt t="23984" x="3267075" y="3111500"/>
          <p14:tracePt t="23992" x="3252788" y="3111500"/>
          <p14:tracePt t="24000" x="3238500" y="3111500"/>
          <p14:tracePt t="24008" x="3232150" y="3111500"/>
          <p14:tracePt t="24990" x="3238500" y="3111500"/>
          <p14:tracePt t="25000" x="3302000" y="3111500"/>
          <p14:tracePt t="25007" x="3371850" y="3111500"/>
          <p14:tracePt t="25015" x="3457575" y="3111500"/>
          <p14:tracePt t="25024" x="3527425" y="3125788"/>
          <p14:tracePt t="25031" x="3613150" y="3146425"/>
          <p14:tracePt t="25037" x="3752850" y="3181350"/>
          <p14:tracePt t="25045" x="3887788" y="3232150"/>
          <p14:tracePt t="25053" x="4014788" y="3252788"/>
          <p14:tracePt t="25061" x="4133850" y="3295650"/>
          <p14:tracePt t="25069" x="4170363" y="3302000"/>
          <p14:tracePt t="25077" x="4352925" y="3336925"/>
          <p14:tracePt t="25085" x="4387850" y="3351213"/>
          <p14:tracePt t="25092" x="4459288" y="3365500"/>
          <p14:tracePt t="25100" x="4529138" y="3371850"/>
          <p14:tracePt t="25108" x="4578350" y="3386138"/>
          <p14:tracePt t="25117" x="4649788" y="3400425"/>
          <p14:tracePt t="25124" x="4733925" y="3422650"/>
          <p14:tracePt t="25132" x="4756150" y="3422650"/>
          <p14:tracePt t="25140" x="4805363" y="3435350"/>
          <p14:tracePt t="25148" x="4846638" y="3449638"/>
          <p14:tracePt t="25157" x="4895850" y="3449638"/>
          <p14:tracePt t="25165" x="4932363" y="3457575"/>
          <p14:tracePt t="25173" x="4959350" y="3457575"/>
          <p14:tracePt t="25181" x="4981575" y="3471863"/>
          <p14:tracePt t="25190" x="4995863" y="3471863"/>
          <p14:tracePt t="25196" x="5002213" y="3471863"/>
          <p14:tracePt t="25203" x="5016500" y="3471863"/>
          <p14:tracePt t="25528" x="5080000" y="3471863"/>
          <p14:tracePt t="25537" x="5137150" y="3457575"/>
          <p14:tracePt t="25544" x="5221288" y="3449638"/>
          <p14:tracePt t="25552" x="5327650" y="3408363"/>
          <p14:tracePt t="25560" x="5461000" y="3386138"/>
          <p14:tracePt t="25568" x="5602288" y="3351213"/>
          <p14:tracePt t="25575" x="5757863" y="3336925"/>
          <p14:tracePt t="25583" x="5911850" y="3336925"/>
          <p14:tracePt t="25592" x="6053138" y="3336925"/>
          <p14:tracePt t="25599" x="6116638" y="3336925"/>
          <p14:tracePt t="25607" x="6208713" y="3336925"/>
          <p14:tracePt t="25615" x="6307138" y="3336925"/>
          <p14:tracePt t="25623" x="6350000" y="3336925"/>
          <p14:tracePt t="25631" x="6399213" y="3351213"/>
          <p14:tracePt t="25640" x="6419850" y="3365500"/>
          <p14:tracePt t="25648" x="6448425" y="3371850"/>
          <p14:tracePt t="25657" x="6448425" y="3386138"/>
          <p14:tracePt t="25665" x="6462713" y="3386138"/>
          <p14:tracePt t="25671" x="6470650" y="3422650"/>
          <p14:tracePt t="25679" x="6470650" y="3449638"/>
          <p14:tracePt t="25687" x="6470650" y="3492500"/>
          <p14:tracePt t="25694" x="6470650" y="3541713"/>
          <p14:tracePt t="25702" x="6470650" y="3613150"/>
          <p14:tracePt t="25710" x="6470650" y="3697288"/>
          <p14:tracePt t="25718" x="6448425" y="3803650"/>
          <p14:tracePt t="25726" x="6413500" y="3887788"/>
          <p14:tracePt t="25734" x="6364288" y="3994150"/>
          <p14:tracePt t="25742" x="6292850" y="4106863"/>
          <p14:tracePt t="25750" x="6188075" y="4233863"/>
          <p14:tracePt t="25758" x="6075363" y="4338638"/>
          <p14:tracePt t="25766" x="5948363" y="4473575"/>
          <p14:tracePt t="25774" x="5813425" y="4592638"/>
          <p14:tracePt t="25782" x="5694363" y="4684713"/>
          <p14:tracePt t="25790" x="5567363" y="4783138"/>
          <p14:tracePt t="25798" x="5467350" y="4868863"/>
          <p14:tracePt t="25807" x="5383213" y="4938713"/>
          <p14:tracePt t="25815" x="5348288" y="4973638"/>
          <p14:tracePt t="25823" x="5291138" y="5022850"/>
          <p14:tracePt t="25831" x="5235575" y="5065713"/>
          <p14:tracePt t="25837" x="5172075" y="5108575"/>
          <p14:tracePt t="25845" x="5149850" y="5143500"/>
          <p14:tracePt t="25853" x="5114925" y="5164138"/>
          <p14:tracePt t="25861" x="5086350" y="5178425"/>
          <p14:tracePt t="25869" x="5080000" y="5178425"/>
          <p14:tracePt t="25876" x="5065713" y="5186363"/>
          <p14:tracePt t="25900" x="5051425" y="5186363"/>
          <p14:tracePt t="26455" x="5051425" y="5143500"/>
          <p14:tracePt t="26465" x="5051425" y="5080000"/>
          <p14:tracePt t="26471" x="5051425" y="4995863"/>
          <p14:tracePt t="26478" x="5051425" y="4875213"/>
          <p14:tracePt t="26486" x="5045075" y="4565650"/>
          <p14:tracePt t="26494" x="5045075" y="4338638"/>
          <p14:tracePt t="26502" x="5045075" y="4106863"/>
          <p14:tracePt t="26510" x="5045075" y="3994150"/>
          <p14:tracePt t="26518" x="5045075" y="3752850"/>
          <p14:tracePt t="26526" x="5086350" y="3556000"/>
          <p14:tracePt t="26534" x="5122863" y="3371850"/>
          <p14:tracePt t="26542" x="5172075" y="3232150"/>
          <p14:tracePt t="26550" x="5207000" y="3125788"/>
          <p14:tracePt t="26558" x="5235575" y="3090863"/>
          <p14:tracePt t="26565" x="5256213" y="3005138"/>
          <p14:tracePt t="26573" x="5276850" y="2949575"/>
          <p14:tracePt t="26582" x="5305425" y="2906713"/>
          <p14:tracePt t="26590" x="5313363" y="2900363"/>
          <p14:tracePt t="26598" x="5313363" y="2871788"/>
          <p14:tracePt t="26606" x="5327650" y="2871788"/>
          <p14:tracePt t="26685" x="5327650" y="2886075"/>
          <p14:tracePt t="26693" x="5305425" y="2921000"/>
          <p14:tracePt t="26701" x="5276850" y="2949575"/>
          <p14:tracePt t="26708" x="5235575" y="2990850"/>
          <p14:tracePt t="26716" x="5149850" y="3062288"/>
          <p14:tracePt t="26724" x="5065713" y="3140075"/>
          <p14:tracePt t="26732" x="4959350" y="3209925"/>
          <p14:tracePt t="26740" x="4719638" y="3371850"/>
          <p14:tracePt t="26748" x="4621213" y="3435350"/>
          <p14:tracePt t="26757" x="4459288" y="3541713"/>
          <p14:tracePt t="26765" x="4311650" y="3640138"/>
          <p14:tracePt t="26773" x="4170363" y="3717925"/>
          <p14:tracePt t="26781" x="4064000" y="3803650"/>
          <p14:tracePt t="26787" x="4006850" y="3838575"/>
          <p14:tracePt t="26795" x="3922713" y="3887788"/>
          <p14:tracePt t="26803" x="3852863" y="3951288"/>
          <p14:tracePt t="26811" x="3816350" y="3986213"/>
          <p14:tracePt t="26819" x="3775075" y="4006850"/>
          <p14:tracePt t="26827" x="3752850" y="4029075"/>
          <p14:tracePt t="26835" x="3732213" y="4043363"/>
          <p14:tracePt t="26842" x="3717925" y="4057650"/>
          <p14:tracePt t="26851" x="3717925" y="4064000"/>
          <p14:tracePt t="26859" x="3717925" y="4078288"/>
          <p14:tracePt t="26866" x="3703638" y="4092575"/>
          <p14:tracePt t="26874" x="3703638" y="4106863"/>
          <p14:tracePt t="26882" x="3697288" y="4127500"/>
          <p14:tracePt t="26890" x="3697288" y="4148138"/>
          <p14:tracePt t="27366" x="3703638" y="4141788"/>
          <p14:tracePt t="27373" x="3752850" y="4127500"/>
          <p14:tracePt t="27381" x="3859213" y="4092575"/>
          <p14:tracePt t="27390" x="4043363" y="4029075"/>
          <p14:tracePt t="27398" x="4121150" y="4006850"/>
          <p14:tracePt t="27406" x="4303713" y="3994150"/>
          <p14:tracePt t="27415" x="4502150" y="3957638"/>
          <p14:tracePt t="27421" x="4684713" y="3937000"/>
          <p14:tracePt t="27429" x="4889500" y="3937000"/>
          <p14:tracePt t="27436" x="5086350" y="3937000"/>
          <p14:tracePt t="27445" x="5270500" y="3937000"/>
          <p14:tracePt t="27452" x="5411788" y="3937000"/>
          <p14:tracePt t="27460" x="5538788" y="3937000"/>
          <p14:tracePt t="27468" x="5581650" y="3937000"/>
          <p14:tracePt t="27476" x="5657850" y="3937000"/>
          <p14:tracePt t="27484" x="5729288" y="3937000"/>
          <p14:tracePt t="27492" x="5778500" y="3937000"/>
          <p14:tracePt t="27499" x="5813425" y="3957638"/>
          <p14:tracePt t="27508" x="5848350" y="3971925"/>
          <p14:tracePt t="27516" x="5899150" y="3986213"/>
          <p14:tracePt t="27524" x="5926138" y="3994150"/>
          <p14:tracePt t="27532" x="5948363" y="4006850"/>
          <p14:tracePt t="27540" x="5969000" y="4021138"/>
          <p14:tracePt t="27548" x="5997575" y="4029075"/>
          <p14:tracePt t="27556" x="6018213" y="4029075"/>
          <p14:tracePt t="27565" x="6018213" y="4043363"/>
          <p14:tracePt t="27573" x="6032500" y="4043363"/>
          <p14:tracePt t="27587" x="6038850" y="4043363"/>
          <p14:tracePt t="27611" x="6053138" y="4043363"/>
          <p14:tracePt t="27619" x="6053138" y="4029075"/>
          <p14:tracePt t="27627" x="6067425" y="3994150"/>
          <p14:tracePt t="27635" x="6075363" y="3957638"/>
          <p14:tracePt t="27642" x="6089650" y="3902075"/>
          <p14:tracePt t="27650" x="6116638" y="3838575"/>
          <p14:tracePt t="27658" x="6138863" y="3752850"/>
          <p14:tracePt t="27666" x="6173788" y="3676650"/>
          <p14:tracePt t="27674" x="6188075" y="3590925"/>
          <p14:tracePt t="27682" x="6223000" y="3492500"/>
          <p14:tracePt t="27690" x="6257925" y="3400425"/>
          <p14:tracePt t="27698" x="6280150" y="3316288"/>
          <p14:tracePt t="27706" x="6280150" y="3267075"/>
          <p14:tracePt t="27715" x="6307138" y="3181350"/>
          <p14:tracePt t="27723" x="6315075" y="3125788"/>
          <p14:tracePt t="27731" x="6329363" y="3062288"/>
          <p14:tracePt t="27737" x="6329363" y="3019425"/>
          <p14:tracePt t="27745" x="6343650" y="2984500"/>
          <p14:tracePt t="27753" x="6343650" y="2955925"/>
          <p14:tracePt t="27761" x="6343650" y="2949575"/>
          <p14:tracePt t="27769" x="6343650" y="2935288"/>
          <p14:tracePt t="27777" x="6343650" y="2921000"/>
          <p14:tracePt t="27801" x="6329363" y="2921000"/>
          <p14:tracePt t="27809" x="6307138" y="2921000"/>
          <p14:tracePt t="27817" x="6265863" y="2921000"/>
          <p14:tracePt t="27825" x="6229350" y="2921000"/>
          <p14:tracePt t="27832" x="6188075" y="2935288"/>
          <p14:tracePt t="27840" x="6124575" y="2984500"/>
          <p14:tracePt t="27848" x="6067425" y="3027363"/>
          <p14:tracePt t="27856" x="5983288" y="3105150"/>
          <p14:tracePt t="27865" x="5926138" y="3175000"/>
          <p14:tracePt t="27873" x="5848350" y="3244850"/>
          <p14:tracePt t="27881" x="5778500" y="3330575"/>
          <p14:tracePt t="27889" x="5721350" y="3449638"/>
          <p14:tracePt t="27898" x="5657850" y="3541713"/>
          <p14:tracePt t="27904" x="5616575" y="3640138"/>
          <p14:tracePt t="27912" x="5567363" y="3767138"/>
          <p14:tracePt t="27920" x="5518150" y="3873500"/>
          <p14:tracePt t="27928" x="5481638" y="4021138"/>
          <p14:tracePt t="27935" x="5461000" y="4148138"/>
          <p14:tracePt t="27943" x="5432425" y="4303713"/>
          <p14:tracePt t="27951" x="5426075" y="4451350"/>
          <p14:tracePt t="27959" x="5411788" y="4578350"/>
          <p14:tracePt t="27967" x="5411788" y="4719638"/>
          <p14:tracePt t="27975" x="5411788" y="4854575"/>
          <p14:tracePt t="27983" x="5411788" y="5010150"/>
          <p14:tracePt t="27991" x="5411788" y="5129213"/>
          <p14:tracePt t="27999" x="5432425" y="5256213"/>
          <p14:tracePt t="28007" x="5467350" y="5376863"/>
          <p14:tracePt t="28015" x="5503863" y="5489575"/>
          <p14:tracePt t="28023" x="5581650" y="5608638"/>
          <p14:tracePt t="28031" x="5616575" y="5686425"/>
          <p14:tracePt t="28039" x="5694363" y="5784850"/>
          <p14:tracePt t="28048" x="5778500" y="5891213"/>
          <p14:tracePt t="28056" x="5948363" y="6061075"/>
          <p14:tracePt t="28062" x="6003925" y="6116638"/>
          <p14:tracePt t="28070" x="6153150" y="6251575"/>
          <p14:tracePt t="28078" x="6280150" y="6370638"/>
          <p14:tracePt t="28086" x="6413500" y="6497638"/>
          <p14:tracePt t="28094" x="6448425" y="6546850"/>
          <p14:tracePt t="28102" x="6519863" y="6632575"/>
          <p14:tracePt t="28110" x="6589713" y="6716713"/>
          <p14:tracePt t="28118" x="6638925" y="6759575"/>
          <p14:tracePt t="28125" x="6661150" y="6800850"/>
          <p14:tracePt t="28133" x="6673850" y="6837363"/>
          <p14:tracePt t="28561" x="4395788" y="6837363"/>
          <p14:tracePt t="28569" x="4395788" y="6788150"/>
          <p14:tracePt t="28577" x="4424363" y="6751638"/>
          <p14:tracePt t="28585" x="4424363" y="6724650"/>
          <p14:tracePt t="28593" x="4430713" y="6702425"/>
          <p14:tracePt t="28601" x="4445000" y="6681788"/>
          <p14:tracePt t="28608" x="4459288" y="6653213"/>
          <p14:tracePt t="28617" x="4459288" y="6646863"/>
          <p14:tracePt t="28624" x="4465638" y="6632575"/>
          <p14:tracePt t="28632" x="4465638" y="6618288"/>
          <p14:tracePt t="28656" x="4465638" y="6610350"/>
          <p14:tracePt t="28704" x="4479925" y="6610350"/>
          <p14:tracePt t="28720" x="4479925" y="6597650"/>
          <p14:tracePt t="28743" x="4479925" y="6583363"/>
          <p14:tracePt t="28759" x="4479925" y="6569075"/>
          <p14:tracePt t="28775" x="4479925" y="6561138"/>
          <p14:tracePt t="28783" x="4479925" y="6546850"/>
          <p14:tracePt t="28791" x="4479925" y="6534150"/>
          <p14:tracePt t="28799" x="4479925" y="6511925"/>
          <p14:tracePt t="28807" x="4479925" y="6491288"/>
          <p14:tracePt t="28814" x="4459288" y="6456363"/>
          <p14:tracePt t="28822" x="4445000" y="6392863"/>
          <p14:tracePt t="28830" x="4424363" y="6343650"/>
          <p14:tracePt t="28838" x="4375150" y="6257925"/>
          <p14:tracePt t="28846" x="4338638" y="6188075"/>
          <p14:tracePt t="28854" x="4289425" y="6110288"/>
          <p14:tracePt t="28862" x="4233863" y="6011863"/>
          <p14:tracePt t="28870" x="4170363" y="5911850"/>
          <p14:tracePt t="28878" x="4121150" y="5821363"/>
          <p14:tracePt t="28886" x="4064000" y="5749925"/>
          <p14:tracePt t="28894" x="3994150" y="5665788"/>
          <p14:tracePt t="28902" x="3922713" y="5567363"/>
          <p14:tracePt t="28910" x="3859213" y="5495925"/>
          <p14:tracePt t="28919" x="3789363" y="5426075"/>
          <p14:tracePt t="28927" x="3703638" y="5340350"/>
          <p14:tracePt t="28935" x="3625850" y="5270500"/>
          <p14:tracePt t="28941" x="3527425" y="5200650"/>
          <p14:tracePt t="28949" x="3429000" y="5143500"/>
          <p14:tracePt t="28957" x="3316288" y="5059363"/>
          <p14:tracePt t="28965" x="3203575" y="4995863"/>
          <p14:tracePt t="28973" x="3082925" y="4938713"/>
          <p14:tracePt t="28981" x="2990850" y="4875213"/>
          <p14:tracePt t="28989" x="2886075" y="4805363"/>
          <p14:tracePt t="28997" x="2800350" y="4768850"/>
          <p14:tracePt t="29005" x="2701925" y="4713288"/>
          <p14:tracePt t="29013" x="2667000" y="4684713"/>
          <p14:tracePt t="29020" x="2609850" y="4664075"/>
          <p14:tracePt t="29028" x="2540000" y="4629150"/>
          <p14:tracePt t="29037" x="2490788" y="4606925"/>
          <p14:tracePt t="29044" x="2455863" y="4592638"/>
          <p14:tracePt t="29052" x="2398713" y="4578350"/>
          <p14:tracePt t="29060" x="2355850" y="4578350"/>
          <p14:tracePt t="29069" x="2335213" y="4578350"/>
          <p14:tracePt t="29077" x="2300288" y="4578350"/>
          <p14:tracePt t="29085" x="2279650" y="4578350"/>
          <p14:tracePt t="29093" x="2243138" y="4578350"/>
          <p14:tracePt t="29100" x="2216150" y="4578350"/>
          <p14:tracePt t="29107" x="2193925" y="4578350"/>
          <p14:tracePt t="29115" x="2144713" y="4578350"/>
          <p14:tracePt t="29123" x="2095500" y="4578350"/>
          <p14:tracePt t="29131" x="2038350" y="4578350"/>
          <p14:tracePt t="29662" x="1989138" y="4565650"/>
          <p14:tracePt t="29670" x="1933575" y="4557713"/>
          <p14:tracePt t="29678" x="1847850" y="4522788"/>
          <p14:tracePt t="29685" x="1763713" y="4494213"/>
          <p14:tracePt t="29693" x="1657350" y="4451350"/>
          <p14:tracePt t="29701" x="1538288" y="4410075"/>
          <p14:tracePt t="29710" x="1431925" y="4375150"/>
          <p14:tracePt t="29717" x="1319213" y="4352925"/>
          <p14:tracePt t="29725" x="1276350" y="4332288"/>
          <p14:tracePt t="29733" x="1192213" y="4303713"/>
          <p14:tracePt t="29741" x="1108075" y="4283075"/>
          <p14:tracePt t="29749" x="1050925" y="4254500"/>
          <p14:tracePt t="29757" x="1001713" y="4233863"/>
          <p14:tracePt t="29765" x="966788" y="4219575"/>
          <p14:tracePt t="29773" x="938213" y="4211638"/>
          <p14:tracePt t="29781" x="917575" y="4211638"/>
          <p14:tracePt t="29790" x="903288" y="4197350"/>
          <p14:tracePt t="29798" x="895350" y="4197350"/>
          <p14:tracePt t="29806" x="882650" y="4184650"/>
          <p14:tracePt t="29828" x="882650" y="4176713"/>
          <p14:tracePt t="29844" x="868363" y="4176713"/>
          <p14:tracePt t="30818" x="882650" y="4176713"/>
          <p14:tracePt t="30826" x="903288" y="4176713"/>
          <p14:tracePt t="30833" x="938213" y="4162425"/>
          <p14:tracePt t="30842" x="966788" y="4148138"/>
          <p14:tracePt t="30850" x="1016000" y="4141788"/>
          <p14:tracePt t="30857" x="1036638" y="4141788"/>
          <p14:tracePt t="30866" x="1073150" y="4113213"/>
          <p14:tracePt t="30873" x="1093788" y="4113213"/>
          <p14:tracePt t="30881" x="1122363" y="4106863"/>
          <p14:tracePt t="30890" x="1157288" y="4092575"/>
          <p14:tracePt t="30898" x="1171575" y="4078288"/>
          <p14:tracePt t="30907" x="1177925" y="4078288"/>
          <p14:tracePt t="30915" x="1206500" y="4064000"/>
          <p14:tracePt t="30921" x="1212850" y="4057650"/>
          <p14:tracePt t="30929" x="1227138" y="4057650"/>
          <p14:tracePt t="30937" x="1241425" y="4057650"/>
          <p14:tracePt t="30945" x="1263650" y="4043363"/>
          <p14:tracePt t="30952" x="1276350" y="4029075"/>
          <p14:tracePt t="30960" x="1284288" y="4029075"/>
          <p14:tracePt t="30969" x="1312863" y="4021138"/>
          <p14:tracePt t="30976" x="1312863" y="4006850"/>
          <p14:tracePt t="30984" x="1319213" y="4006850"/>
          <p14:tracePt t="30992" x="1333500" y="4006850"/>
          <p14:tracePt t="31000" x="1347788" y="4006850"/>
          <p14:tracePt t="31008" x="1347788" y="3994150"/>
          <p14:tracePt t="31024" x="1362075" y="3994150"/>
          <p14:tracePt t="31071" x="1368425" y="3994150"/>
          <p14:tracePt t="31087" x="1382713" y="3994150"/>
          <p14:tracePt t="31475" x="1397000" y="3994150"/>
          <p14:tracePt t="31483" x="1466850" y="3994150"/>
          <p14:tracePt t="31491" x="1524000" y="3994150"/>
          <p14:tracePt t="31499" x="1608138" y="3994150"/>
          <p14:tracePt t="31507" x="1714500" y="3994150"/>
          <p14:tracePt t="31515" x="1870075" y="3994150"/>
          <p14:tracePt t="31523" x="2011363" y="4006850"/>
          <p14:tracePt t="31531" x="2193925" y="4021138"/>
          <p14:tracePt t="31540" x="2398713" y="4029075"/>
          <p14:tracePt t="31548" x="2574925" y="4057650"/>
          <p14:tracePt t="31556" x="2955925" y="4064000"/>
          <p14:tracePt t="31562" x="3195638" y="4106863"/>
          <p14:tracePt t="31570" x="3457575" y="4141788"/>
          <p14:tracePt t="31578" x="3584575" y="4148138"/>
          <p14:tracePt t="31587" x="4006850" y="4176713"/>
          <p14:tracePt t="31594" x="4268788" y="4197350"/>
          <p14:tracePt t="31602" x="4565650" y="4233863"/>
          <p14:tracePt t="31609" x="4699000" y="4248150"/>
          <p14:tracePt t="31618" x="4959350" y="4254500"/>
          <p14:tracePt t="31626" x="5192713" y="4283075"/>
          <p14:tracePt t="31634" x="5397500" y="4297363"/>
          <p14:tracePt t="31641" x="5602288" y="4303713"/>
          <p14:tracePt t="31649" x="5813425" y="4332288"/>
          <p14:tracePt t="31657" x="5983288" y="4338638"/>
          <p14:tracePt t="31665" x="6138863" y="4352925"/>
          <p14:tracePt t="31673" x="6292850" y="4367213"/>
          <p14:tracePt t="31681" x="6434138" y="4375150"/>
          <p14:tracePt t="31689" x="6569075" y="4387850"/>
          <p14:tracePt t="31698" x="6673850" y="4402138"/>
          <p14:tracePt t="31707" x="6765925" y="4410075"/>
          <p14:tracePt t="31715" x="6864350" y="4424363"/>
          <p14:tracePt t="31720" x="6900863" y="4438650"/>
          <p14:tracePt t="31729" x="6956425" y="4451350"/>
          <p14:tracePt t="31737" x="7034213" y="4459288"/>
          <p14:tracePt t="31745" x="7077075" y="4459288"/>
          <p14:tracePt t="31752" x="7112000" y="4473575"/>
          <p14:tracePt t="31760" x="7146925" y="4473575"/>
          <p14:tracePt t="31768" x="7175500" y="4487863"/>
          <p14:tracePt t="33059" x="7189788" y="4473575"/>
          <p14:tracePt t="33068" x="7224713" y="4438650"/>
          <p14:tracePt t="33075" x="7296150" y="4410075"/>
          <p14:tracePt t="33083" x="7366000" y="4387850"/>
          <p14:tracePt t="33090" x="7423150" y="4352925"/>
          <p14:tracePt t="33098" x="7535863" y="4318000"/>
          <p14:tracePt t="33106" x="7613650" y="4283075"/>
          <p14:tracePt t="33115" x="7726363" y="4248150"/>
          <p14:tracePt t="33123" x="7804150" y="4211638"/>
          <p14:tracePt t="33131" x="7916863" y="4176713"/>
          <p14:tracePt t="33140" x="7994650" y="4148138"/>
          <p14:tracePt t="33148" x="8029575" y="4127500"/>
          <p14:tracePt t="33154" x="8107363" y="4113213"/>
          <p14:tracePt t="33162" x="8162925" y="4092575"/>
          <p14:tracePt t="33170" x="8226425" y="4078288"/>
          <p14:tracePt t="33178" x="8269288" y="4057650"/>
          <p14:tracePt t="33186" x="8304213" y="4043363"/>
          <p14:tracePt t="33194" x="8332788" y="4029075"/>
          <p14:tracePt t="33201" x="8353425" y="4029075"/>
          <p14:tracePt t="33209" x="8388350" y="4021138"/>
          <p14:tracePt t="33217" x="8402638" y="4021138"/>
          <p14:tracePt t="33225" x="8416925" y="4006850"/>
          <p14:tracePt t="33233" x="8439150" y="4006850"/>
          <p14:tracePt t="33249" x="8459788" y="4006850"/>
          <p14:tracePt t="33256" x="8474075" y="4006850"/>
          <p14:tracePt t="33273" x="8488363" y="3994150"/>
          <p14:tracePt t="33305" x="8494713" y="3994150"/>
          <p14:tracePt t="33415" x="8488363" y="3986213"/>
          <p14:tracePt t="33432" x="8474075" y="3986213"/>
          <p14:tracePt t="33440" x="8459788" y="3971925"/>
          <p14:tracePt t="33449" x="8451850" y="3957638"/>
          <p14:tracePt t="33457" x="8424863" y="3957638"/>
          <p14:tracePt t="33465" x="8402638" y="3951288"/>
          <p14:tracePt t="33471" x="8388350" y="3937000"/>
          <p14:tracePt t="33479" x="8367713" y="3922713"/>
          <p14:tracePt t="33487" x="8332788" y="3908425"/>
          <p14:tracePt t="33494" x="8304213" y="3887788"/>
          <p14:tracePt t="33502" x="8283575" y="3867150"/>
          <p14:tracePt t="33510" x="8261350" y="3838575"/>
          <p14:tracePt t="33518" x="8234363" y="3830638"/>
          <p14:tracePt t="33526" x="8212138" y="3803650"/>
          <p14:tracePt t="33534" x="8185150" y="3781425"/>
          <p14:tracePt t="33542" x="8177213" y="3746500"/>
          <p14:tracePt t="33550" x="8148638" y="3717925"/>
          <p14:tracePt t="33558" x="8148638" y="3697288"/>
          <p14:tracePt t="33566" x="8142288" y="3662363"/>
          <p14:tracePt t="33574" x="8128000" y="3640138"/>
          <p14:tracePt t="33582" x="8128000" y="3625850"/>
          <p14:tracePt t="33590" x="8128000" y="3605213"/>
          <p14:tracePt t="33598" x="8128000" y="3590925"/>
          <p14:tracePt t="33607" x="8128000" y="3576638"/>
          <p14:tracePt t="33621" x="8128000" y="3562350"/>
          <p14:tracePt t="33717" x="8142288" y="3562350"/>
          <p14:tracePt t="33756" x="8142288" y="3576638"/>
          <p14:tracePt t="33795" x="8142288" y="3590925"/>
          <p14:tracePt t="34287" x="8148638" y="3590925"/>
          <p14:tracePt t="34294" x="8177213" y="3590925"/>
          <p14:tracePt t="34302" x="8226425" y="3590925"/>
          <p14:tracePt t="34310" x="8269288" y="3590925"/>
          <p14:tracePt t="34318" x="8304213" y="3590925"/>
          <p14:tracePt t="34326" x="8367713" y="3590925"/>
          <p14:tracePt t="34334" x="8416925" y="3576638"/>
          <p14:tracePt t="34342" x="8459788" y="3576638"/>
          <p14:tracePt t="34350" x="8529638" y="3576638"/>
          <p14:tracePt t="34357" x="8566150" y="3576638"/>
          <p14:tracePt t="34365" x="8607425" y="3576638"/>
          <p14:tracePt t="34373" x="8629650" y="3576638"/>
          <p14:tracePt t="34381" x="8664575" y="3576638"/>
          <p14:tracePt t="34390" x="8678863" y="3576638"/>
          <p14:tracePt t="34398" x="8685213" y="3576638"/>
          <p14:tracePt t="34407" x="8699500" y="3576638"/>
          <p14:tracePt t="34421" x="8713788" y="3576638"/>
          <p14:tracePt t="34540" x="8713788" y="3562350"/>
          <p14:tracePt t="34556" x="8699500" y="3556000"/>
          <p14:tracePt t="34565" x="8699500" y="3541713"/>
          <p14:tracePt t="34573" x="8685213" y="3527425"/>
          <p14:tracePt t="34581" x="8664575" y="3506788"/>
          <p14:tracePt t="34587" x="8650288" y="3492500"/>
          <p14:tracePt t="34595" x="8642350" y="3457575"/>
          <p14:tracePt t="34603" x="8615363" y="3422650"/>
          <p14:tracePt t="34611" x="8607425" y="3365500"/>
          <p14:tracePt t="34619" x="8578850" y="3316288"/>
          <p14:tracePt t="34627" x="8578850" y="3252788"/>
          <p14:tracePt t="34634" x="8566150" y="3195638"/>
          <p14:tracePt t="34642" x="8566150" y="3111500"/>
          <p14:tracePt t="34650" x="8566150" y="3041650"/>
          <p14:tracePt t="34658" x="8566150" y="2955925"/>
          <p14:tracePt t="34666" x="8578850" y="2886075"/>
          <p14:tracePt t="34674" x="8615363" y="2814638"/>
          <p14:tracePt t="34682" x="8664575" y="2744788"/>
          <p14:tracePt t="34690" x="8713788" y="2681288"/>
          <p14:tracePt t="34698" x="8769350" y="2638425"/>
          <p14:tracePt t="34707" x="8820150" y="2589213"/>
          <p14:tracePt t="34715" x="8904288" y="2540000"/>
          <p14:tracePt t="34723" x="8953500" y="2519363"/>
          <p14:tracePt t="34731" x="9023350" y="2505075"/>
          <p14:tracePt t="34740" x="9109075" y="2482850"/>
          <p14:tracePt t="34746" x="9186863" y="2470150"/>
          <p14:tracePt t="34754" x="9299575" y="2470150"/>
          <p14:tracePt t="34761" x="9412288" y="2470150"/>
          <p14:tracePt t="34769" x="9545638" y="2470150"/>
          <p14:tracePt t="34777" x="9686925" y="2505075"/>
          <p14:tracePt t="34785" x="9856788" y="2574925"/>
          <p14:tracePt t="34793" x="10026650" y="2673350"/>
          <p14:tracePt t="34801" x="10188575" y="2779713"/>
          <p14:tracePt t="34809" x="10307638" y="2871788"/>
          <p14:tracePt t="34817" x="10442575" y="2970213"/>
          <p14:tracePt t="34825" x="10477500" y="3005138"/>
          <p14:tracePt t="34833" x="10583863" y="3076575"/>
          <p14:tracePt t="34841" x="10639425" y="3125788"/>
          <p14:tracePt t="34848" x="10688638" y="3175000"/>
          <p14:tracePt t="34857" x="10737850" y="3195638"/>
          <p14:tracePt t="34865" x="10774363" y="3232150"/>
          <p14:tracePt t="34873" x="10795000" y="3244850"/>
          <p14:tracePt t="34881" x="10829925" y="3267075"/>
          <p14:tracePt t="34890" x="10858500" y="3281363"/>
          <p14:tracePt t="34898" x="10879138" y="3295650"/>
          <p14:tracePt t="34904" x="10907713" y="3295650"/>
          <p14:tracePt t="34912" x="10928350" y="3302000"/>
          <p14:tracePt t="34920" x="10950575" y="3302000"/>
          <p14:tracePt t="34928" x="10979150" y="3302000"/>
          <p14:tracePt t="34936" x="10999788" y="3302000"/>
          <p14:tracePt t="34943" x="11014075" y="3302000"/>
          <p14:tracePt t="34951" x="11020425" y="3302000"/>
          <p14:tracePt t="34967" x="11049000" y="3302000"/>
          <p14:tracePt t="34975" x="11049000" y="3295650"/>
          <p14:tracePt t="34983" x="11063288" y="3267075"/>
          <p14:tracePt t="34991" x="11069638" y="3252788"/>
          <p14:tracePt t="34999" x="11069638" y="3232150"/>
          <p14:tracePt t="35007" x="11083925" y="3209925"/>
          <p14:tracePt t="35015" x="11083925" y="3195638"/>
          <p14:tracePt t="35023" x="11098213" y="3175000"/>
          <p14:tracePt t="35031" x="11098213" y="3160713"/>
          <p14:tracePt t="35040" x="11098213" y="3146425"/>
          <p14:tracePt t="35048" x="11098213" y="3140075"/>
          <p14:tracePt t="35062" x="11106150" y="3140075"/>
          <p14:tracePt t="35118" x="11098213" y="3140075"/>
          <p14:tracePt t="35126" x="11083925" y="3140075"/>
          <p14:tracePt t="35133" x="11063288" y="3175000"/>
          <p14:tracePt t="35142" x="11034713" y="3181350"/>
          <p14:tracePt t="35149" x="11014075" y="3217863"/>
          <p14:tracePt t="35157" x="10985500" y="3252788"/>
          <p14:tracePt t="35165" x="10942638" y="3316288"/>
          <p14:tracePt t="35173" x="10915650" y="3336925"/>
          <p14:tracePt t="35181" x="10872788" y="3408363"/>
          <p14:tracePt t="35190" x="10829925" y="3449638"/>
          <p14:tracePt t="35198" x="10795000" y="3492500"/>
          <p14:tracePt t="35206" x="10760075" y="3556000"/>
          <p14:tracePt t="35214" x="10717213" y="3613150"/>
          <p14:tracePt t="35223" x="10668000" y="3683000"/>
          <p14:tracePt t="35228" x="10633075" y="3752850"/>
          <p14:tracePt t="35236" x="10598150" y="3816350"/>
          <p14:tracePt t="35244" x="10547350" y="3887788"/>
          <p14:tracePt t="35252" x="10534650" y="3908425"/>
          <p14:tracePt t="35260" x="10483850" y="3986213"/>
          <p14:tracePt t="35268" x="10448925" y="4043363"/>
          <p14:tracePt t="35276" x="10428288" y="4078288"/>
          <p14:tracePt t="35284" x="10393363" y="4141788"/>
          <p14:tracePt t="35292" x="10371138" y="4176713"/>
          <p14:tracePt t="35300" x="10344150" y="4211638"/>
          <p14:tracePt t="35308" x="10321925" y="4233863"/>
          <p14:tracePt t="35316" x="10307638" y="4268788"/>
          <p14:tracePt t="35323" x="10293350" y="4283075"/>
          <p14:tracePt t="35331" x="10272713" y="4297363"/>
          <p14:tracePt t="35340" x="10252075" y="4318000"/>
          <p14:tracePt t="35348" x="10223500" y="4332288"/>
          <p14:tracePt t="35356" x="10188575" y="4338638"/>
          <p14:tracePt t="35365" x="10153650" y="4352925"/>
          <p14:tracePt t="35373" x="10117138" y="4367213"/>
          <p14:tracePt t="35381" x="10067925" y="4367213"/>
          <p14:tracePt t="35387" x="9998075" y="4375150"/>
          <p14:tracePt t="35395" x="9926638" y="4387850"/>
          <p14:tracePt t="35403" x="9842500" y="4387850"/>
          <p14:tracePt t="35411" x="9785350" y="4387850"/>
          <p14:tracePt t="35419" x="9701213" y="4387850"/>
          <p14:tracePt t="35427" x="9602788" y="4387850"/>
          <p14:tracePt t="35434" x="9525000" y="4387850"/>
          <p14:tracePt t="35442" x="9461500" y="4387850"/>
          <p14:tracePt t="35450" x="9377363" y="4387850"/>
          <p14:tracePt t="35458" x="9305925" y="4375150"/>
          <p14:tracePt t="35466" x="9271000" y="4375150"/>
          <p14:tracePt t="35474" x="9144000" y="4332288"/>
          <p14:tracePt t="35482" x="9115425" y="4318000"/>
          <p14:tracePt t="35490" x="9066213" y="4303713"/>
          <p14:tracePt t="35499" x="9031288" y="4283075"/>
          <p14:tracePt t="35506" x="8988425" y="4268788"/>
          <p14:tracePt t="35515" x="8959850" y="4248150"/>
          <p14:tracePt t="35523" x="8939213" y="4233863"/>
          <p14:tracePt t="35531" x="8910638" y="4211638"/>
          <p14:tracePt t="35537" x="8904288" y="4197350"/>
          <p14:tracePt t="35545" x="8890000" y="4197350"/>
          <p14:tracePt t="35553" x="8890000" y="4184650"/>
          <p14:tracePt t="35561" x="8875713" y="4176713"/>
          <p14:tracePt t="35569" x="8875713" y="4162425"/>
          <p14:tracePt t="35585" x="8875713" y="4148138"/>
          <p14:tracePt t="35593" x="8875713" y="4127500"/>
          <p14:tracePt t="35609" x="8875713" y="4092575"/>
          <p14:tracePt t="35617" x="8875713" y="4078288"/>
          <p14:tracePt t="35624" x="8875713" y="4057650"/>
          <p14:tracePt t="35632" x="8875713" y="4029075"/>
          <p14:tracePt t="35640" x="8875713" y="4006850"/>
          <p14:tracePt t="35648" x="8875713" y="3971925"/>
          <p14:tracePt t="35656" x="8890000" y="3951288"/>
          <p14:tracePt t="35664" x="8904288" y="3922713"/>
          <p14:tracePt t="35673" x="8939213" y="3902075"/>
          <p14:tracePt t="35681" x="8974138" y="3873500"/>
          <p14:tracePt t="35690" x="9010650" y="3852863"/>
          <p14:tracePt t="35698" x="9066213" y="3830638"/>
          <p14:tracePt t="35703" x="9129713" y="3830638"/>
          <p14:tracePt t="35711" x="9178925" y="3830638"/>
          <p14:tracePt t="35719" x="9250363" y="3830638"/>
          <p14:tracePt t="35727" x="9305925" y="3830638"/>
          <p14:tracePt t="35735" x="9377363" y="3830638"/>
          <p14:tracePt t="35743" x="9461500" y="3830638"/>
          <p14:tracePt t="35751" x="9525000" y="3838575"/>
          <p14:tracePt t="35759" x="9602788" y="3887788"/>
          <p14:tracePt t="35767" x="9680575" y="3922713"/>
          <p14:tracePt t="35775" x="9750425" y="3986213"/>
          <p14:tracePt t="35783" x="9807575" y="4029075"/>
          <p14:tracePt t="35791" x="9891713" y="4106863"/>
          <p14:tracePt t="35799" x="9912350" y="4127500"/>
          <p14:tracePt t="35806" x="9963150" y="4184650"/>
          <p14:tracePt t="35815" x="10012363" y="4248150"/>
          <p14:tracePt t="35823" x="10047288" y="4303713"/>
          <p14:tracePt t="35831" x="10067925" y="4352925"/>
          <p14:tracePt t="35840" x="10082213" y="4402138"/>
          <p14:tracePt t="35848" x="10096500" y="4438650"/>
          <p14:tracePt t="35856" x="10102850" y="4487863"/>
          <p14:tracePt t="35862" x="10102850" y="4543425"/>
          <p14:tracePt t="35870" x="10102850" y="4592638"/>
          <p14:tracePt t="35878" x="10096500" y="4641850"/>
          <p14:tracePt t="35886" x="10047288" y="4684713"/>
          <p14:tracePt t="35894" x="9990138" y="4733925"/>
          <p14:tracePt t="35901" x="9912350" y="4768850"/>
          <p14:tracePt t="35910" x="9842500" y="4832350"/>
          <p14:tracePt t="35917" x="9736138" y="4868863"/>
          <p14:tracePt t="35925" x="9631363" y="4889500"/>
          <p14:tracePt t="35933" x="9531350" y="4924425"/>
          <p14:tracePt t="35941" x="9377363" y="4953000"/>
          <p14:tracePt t="35949" x="9221788" y="4959350"/>
          <p14:tracePt t="35957" x="9109075" y="4959350"/>
          <p14:tracePt t="35965" x="8974138" y="4959350"/>
          <p14:tracePt t="35973" x="8840788" y="4959350"/>
          <p14:tracePt t="35981" x="8805863" y="4959350"/>
          <p14:tracePt t="35990" x="8720138" y="4924425"/>
          <p14:tracePt t="35998" x="8678863" y="4910138"/>
          <p14:tracePt t="36007" x="8642350" y="4889500"/>
          <p14:tracePt t="36012" x="8615363" y="4875213"/>
          <p14:tracePt t="36020" x="8593138" y="4868863"/>
          <p14:tracePt t="36028" x="8593138" y="4854575"/>
          <p14:tracePt t="36036" x="8578850" y="4854575"/>
          <p14:tracePt t="36044" x="8578850" y="4840288"/>
          <p14:tracePt t="36124" x="8578850" y="4854575"/>
          <p14:tracePt t="36131" x="8593138" y="4854575"/>
          <p14:tracePt t="36709" x="8593138" y="4832350"/>
          <p14:tracePt t="36718" x="8593138" y="4797425"/>
          <p14:tracePt t="36726" x="8593138" y="4748213"/>
          <p14:tracePt t="36733" x="8593138" y="4713288"/>
          <p14:tracePt t="36741" x="8607425" y="4678363"/>
          <p14:tracePt t="36749" x="8615363" y="4649788"/>
          <p14:tracePt t="36757" x="8629650" y="4614863"/>
          <p14:tracePt t="36765" x="8642350" y="4578350"/>
          <p14:tracePt t="36773" x="8650288" y="4543425"/>
          <p14:tracePt t="36781" x="8678863" y="4522788"/>
          <p14:tracePt t="36790" x="8685213" y="4494213"/>
          <p14:tracePt t="36798" x="8699500" y="4473575"/>
          <p14:tracePt t="36806" x="8720138" y="4459288"/>
          <p14:tracePt t="36812" x="8734425" y="4438650"/>
          <p14:tracePt t="36820" x="8748713" y="4438650"/>
          <p14:tracePt t="36828" x="8748713" y="4424363"/>
          <p14:tracePt t="36836" x="8763000" y="4410075"/>
          <p14:tracePt t="36844" x="8769350" y="4410075"/>
          <p14:tracePt t="36851" x="8769350" y="4402138"/>
          <p14:tracePt t="36867" x="8783638" y="4402138"/>
          <p14:tracePt t="37082" x="8783638" y="4410075"/>
          <p14:tracePt t="37122" x="8783638" y="4424363"/>
          <p14:tracePt t="37145" x="8783638" y="4438650"/>
          <p14:tracePt t="37169" x="8783638" y="4451350"/>
          <p14:tracePt t="37177" x="8783638" y="4459288"/>
          <p14:tracePt t="37184" x="8769350" y="4487863"/>
          <p14:tracePt t="37192" x="8769350" y="4494213"/>
          <p14:tracePt t="37200" x="8763000" y="4522788"/>
          <p14:tracePt t="37208" x="8763000" y="4543425"/>
          <p14:tracePt t="37216" x="8763000" y="4565650"/>
          <p14:tracePt t="37224" x="8748713" y="4592638"/>
          <p14:tracePt t="37232" x="8734425" y="4614863"/>
          <p14:tracePt t="37240" x="8734425" y="4641850"/>
          <p14:tracePt t="37248" x="8720138" y="4664075"/>
          <p14:tracePt t="37257" x="8720138" y="4684713"/>
          <p14:tracePt t="37265" x="8720138" y="4713288"/>
          <p14:tracePt t="37273" x="8720138" y="4719638"/>
          <p14:tracePt t="37281" x="8720138" y="4733925"/>
          <p14:tracePt t="37289" x="8713788" y="4756150"/>
          <p14:tracePt t="37303" x="8713788" y="4768850"/>
          <p14:tracePt t="37319" x="8713788" y="4783138"/>
          <p14:tracePt t="38800" x="8713788" y="4756150"/>
          <p14:tracePt t="38808" x="8713788" y="4733925"/>
          <p14:tracePt t="38816" x="8713788" y="4699000"/>
          <p14:tracePt t="38824" x="8713788" y="4664075"/>
          <p14:tracePt t="38832" x="8720138" y="4614863"/>
          <p14:tracePt t="38840" x="8734425" y="4565650"/>
          <p14:tracePt t="38848" x="8748713" y="4529138"/>
          <p14:tracePt t="38857" x="8763000" y="4487863"/>
          <p14:tracePt t="38865" x="8769350" y="4438650"/>
          <p14:tracePt t="38873" x="8797925" y="4402138"/>
          <p14:tracePt t="38879" x="8805863" y="4375150"/>
          <p14:tracePt t="38887" x="8820150" y="4338638"/>
          <p14:tracePt t="38895" x="8832850" y="4318000"/>
          <p14:tracePt t="38902" x="8840788" y="4297363"/>
          <p14:tracePt t="38910" x="8855075" y="4283075"/>
          <p14:tracePt t="38919" x="8855075" y="4268788"/>
          <p14:tracePt t="38926" x="8855075" y="4254500"/>
          <p14:tracePt t="38934" x="8869363" y="4248150"/>
          <p14:tracePt t="38950" x="8869363" y="4233863"/>
          <p14:tracePt t="38958" x="8875713" y="4233863"/>
          <p14:tracePt t="38982" x="8890000" y="4233863"/>
          <p14:tracePt t="39117" x="8890000" y="4248150"/>
          <p14:tracePt t="39140" x="8890000" y="4254500"/>
          <p14:tracePt t="39172" x="8890000" y="4268788"/>
          <p14:tracePt t="39204" x="8890000" y="4283075"/>
          <p14:tracePt t="39236" x="8890000" y="4297363"/>
          <p14:tracePt t="39243" x="8875713" y="4303713"/>
          <p14:tracePt t="39251" x="8869363" y="4318000"/>
          <p14:tracePt t="39259" x="8855075" y="4332288"/>
          <p14:tracePt t="39267" x="8832850" y="4332288"/>
          <p14:tracePt t="39275" x="8820150" y="4338638"/>
          <p14:tracePt t="39283" x="8805863" y="4352925"/>
          <p14:tracePt t="39291" x="8797925" y="4367213"/>
          <p14:tracePt t="39299" x="8783638" y="4367213"/>
          <p14:tracePt t="39307" x="8763000" y="4375150"/>
          <p14:tracePt t="39315" x="8748713" y="4375150"/>
          <p14:tracePt t="39323" x="8720138" y="4375150"/>
          <p14:tracePt t="39331" x="8713788" y="4387850"/>
          <p14:tracePt t="39340" x="8699500" y="4387850"/>
          <p14:tracePt t="39348" x="8685213" y="4387850"/>
          <p14:tracePt t="39354" x="8664575" y="4387850"/>
          <p14:tracePt t="39362" x="8650288" y="4387850"/>
          <p14:tracePt t="39370" x="8642350" y="4387850"/>
          <p14:tracePt t="39378" x="8615363" y="4387850"/>
          <p14:tracePt t="39386" x="8578850" y="4387850"/>
          <p14:tracePt t="39394" x="8566150" y="4387850"/>
          <p14:tracePt t="39401" x="8543925" y="4375150"/>
          <p14:tracePt t="39409" x="8523288" y="4367213"/>
          <p14:tracePt t="39417" x="8488363" y="4352925"/>
          <p14:tracePt t="39425" x="8474075" y="4338638"/>
          <p14:tracePt t="39433" x="8459788" y="4332288"/>
          <p14:tracePt t="39441" x="8439150" y="4303713"/>
          <p14:tracePt t="39449" x="8424863" y="4297363"/>
          <p14:tracePt t="39457" x="8416925" y="4297363"/>
          <p14:tracePt t="39465" x="8416925" y="4283075"/>
          <p14:tracePt t="39473" x="8402638" y="4268788"/>
          <p14:tracePt t="39490" x="8402638" y="4254500"/>
          <p14:tracePt t="39498" x="8388350" y="4254500"/>
          <p14:tracePt t="39507" x="8388350" y="4248150"/>
          <p14:tracePt t="39592" x="8402638" y="4248150"/>
          <p14:tracePt t="39631" x="8416925" y="4254500"/>
          <p14:tracePt t="40028" x="8416925" y="4248150"/>
          <p14:tracePt t="40035" x="8416925" y="4233863"/>
          <p14:tracePt t="40043" x="8439150" y="4197350"/>
          <p14:tracePt t="40051" x="8459788" y="4176713"/>
          <p14:tracePt t="40059" x="8474075" y="4148138"/>
          <p14:tracePt t="40067" x="8488363" y="4141788"/>
          <p14:tracePt t="40075" x="8509000" y="4113213"/>
          <p14:tracePt t="40082" x="8523288" y="4106863"/>
          <p14:tracePt t="40091" x="8529638" y="4092575"/>
          <p14:tracePt t="40098" x="8558213" y="4078288"/>
          <p14:tracePt t="40114" x="8566150" y="4078288"/>
          <p14:tracePt t="40122" x="8578850" y="4064000"/>
          <p14:tracePt t="40147" x="8593138" y="4064000"/>
          <p14:tracePt t="40170" x="8607425" y="4064000"/>
          <p14:tracePt t="40265" x="8607425" y="4078288"/>
          <p14:tracePt t="40273" x="8593138" y="4078288"/>
          <p14:tracePt t="40289" x="8566150" y="4092575"/>
          <p14:tracePt t="40298" x="8543925" y="4092575"/>
          <p14:tracePt t="40306" x="8529638" y="4106863"/>
          <p14:tracePt t="40312" x="8509000" y="4106863"/>
          <p14:tracePt t="40320" x="8488363" y="4106863"/>
          <p14:tracePt t="40328" x="8459788" y="4106863"/>
          <p14:tracePt t="40336" x="8439150" y="4106863"/>
          <p14:tracePt t="40344" x="8416925" y="4106863"/>
          <p14:tracePt t="40352" x="8388350" y="4106863"/>
          <p14:tracePt t="40360" x="8367713" y="4106863"/>
          <p14:tracePt t="40367" x="8339138" y="4106863"/>
          <p14:tracePt t="40376" x="8318500" y="4106863"/>
          <p14:tracePt t="40383" x="8297863" y="4092575"/>
          <p14:tracePt t="40391" x="8269288" y="4078288"/>
          <p14:tracePt t="40399" x="8261350" y="4064000"/>
          <p14:tracePt t="40407" x="8234363" y="4057650"/>
          <p14:tracePt t="40415" x="8212138" y="4043363"/>
          <p14:tracePt t="40423" x="8197850" y="4029075"/>
          <p14:tracePt t="40431" x="8185150" y="4021138"/>
          <p14:tracePt t="40440" x="8177213" y="4021138"/>
          <p14:tracePt t="40448" x="8177213" y="4006850"/>
          <p14:tracePt t="40456" x="8162925" y="4006850"/>
          <p14:tracePt t="40463" x="8162925" y="3994150"/>
          <p14:tracePt t="41247" x="8177213" y="3994150"/>
          <p14:tracePt t="41257" x="8185150" y="3994150"/>
          <p14:tracePt t="41262" x="8212138" y="3994150"/>
          <p14:tracePt t="41278" x="8234363" y="3994150"/>
          <p14:tracePt t="41294" x="8248650" y="3994150"/>
          <p14:tracePt t="41302" x="8269288" y="3994150"/>
          <p14:tracePt t="41318" x="8283575" y="3994150"/>
          <p14:tracePt t="41333" x="8297863" y="3994150"/>
          <p14:tracePt t="41341" x="8297863" y="4006850"/>
          <p14:tracePt t="41349" x="8304213" y="4006850"/>
          <p14:tracePt t="41564" x="8297863" y="4006850"/>
          <p14:tracePt t="41888" x="8297863" y="3994150"/>
          <p14:tracePt t="41912" x="8283575" y="3994150"/>
          <p14:tracePt t="41944" x="8269288" y="3994150"/>
          <p14:tracePt t="41959" x="8261350" y="3994150"/>
          <p14:tracePt t="41967" x="8248650" y="3994150"/>
          <p14:tracePt t="41975" x="8226425" y="3994150"/>
          <p14:tracePt t="41983" x="8197850" y="3994150"/>
          <p14:tracePt t="41991" x="8177213" y="3994150"/>
          <p14:tracePt t="41999" x="8162925" y="3994150"/>
          <p14:tracePt t="42007" x="8113713" y="3994150"/>
          <p14:tracePt t="42015" x="8093075" y="3994150"/>
          <p14:tracePt t="42023" x="8058150" y="3994150"/>
          <p14:tracePt t="42031" x="8029575" y="4006850"/>
          <p14:tracePt t="42040" x="7994650" y="4021138"/>
          <p14:tracePt t="42048" x="7958138" y="4043363"/>
          <p14:tracePt t="42056" x="7923213" y="4078288"/>
          <p14:tracePt t="42062" x="7888288" y="4106863"/>
          <p14:tracePt t="42070" x="7867650" y="4113213"/>
          <p14:tracePt t="42078" x="7853363" y="4127500"/>
          <p14:tracePt t="42086" x="7831138" y="4148138"/>
          <p14:tracePt t="42093" x="7816850" y="4162425"/>
          <p14:tracePt t="42102" x="7804150" y="4176713"/>
          <p14:tracePt t="42110" x="7796213" y="4176713"/>
          <p14:tracePt t="42117" x="7796213" y="4184650"/>
          <p14:tracePt t="42125" x="7781925" y="4184650"/>
          <p14:tracePt t="42133" x="7781925" y="4197350"/>
          <p14:tracePt t="42157" x="7767638" y="4211638"/>
          <p14:tracePt t="42189" x="7767638" y="4219575"/>
          <p14:tracePt t="42198" x="7761288" y="4219575"/>
          <p14:tracePt t="42212" x="7747000" y="4233863"/>
          <p14:tracePt t="42228" x="7732713" y="4233863"/>
          <p14:tracePt t="42236" x="7712075" y="4248150"/>
          <p14:tracePt t="42244" x="7697788" y="4248150"/>
          <p14:tracePt t="42252" x="7689850" y="4254500"/>
          <p14:tracePt t="42260" x="7640638" y="4283075"/>
          <p14:tracePt t="42269" x="7613650" y="4297363"/>
          <p14:tracePt t="42277" x="7570788" y="4332288"/>
          <p14:tracePt t="42285" x="7521575" y="4338638"/>
          <p14:tracePt t="42293" x="7458075" y="4375150"/>
          <p14:tracePt t="42301" x="7380288" y="4402138"/>
          <p14:tracePt t="42308" x="7296150" y="4424363"/>
          <p14:tracePt t="42315" x="7161213" y="4451350"/>
          <p14:tracePt t="42323" x="7034213" y="4494213"/>
          <p14:tracePt t="42331" x="6915150" y="4508500"/>
          <p14:tracePt t="42339" x="6759575" y="4529138"/>
          <p14:tracePt t="42347" x="6610350" y="4543425"/>
          <p14:tracePt t="42355" x="6434138" y="4543425"/>
          <p14:tracePt t="42363" x="6257925" y="4543425"/>
          <p14:tracePt t="42371" x="6102350" y="4543425"/>
          <p14:tracePt t="42379" x="5926138" y="4543425"/>
          <p14:tracePt t="42387" x="5807075" y="4529138"/>
          <p14:tracePt t="42395" x="5672138" y="4508500"/>
          <p14:tracePt t="42402" x="5622925" y="4487863"/>
          <p14:tracePt t="42410" x="5538788" y="4473575"/>
          <p14:tracePt t="42419" x="5467350" y="4438650"/>
          <p14:tracePt t="42427" x="5426075" y="4424363"/>
          <p14:tracePt t="42435" x="5376863" y="4402138"/>
          <p14:tracePt t="42443" x="5327650" y="4375150"/>
          <p14:tracePt t="42452" x="5305425" y="4367213"/>
          <p14:tracePt t="42458" x="5291138" y="4367213"/>
          <p14:tracePt t="42466" x="5276850" y="4352925"/>
          <p14:tracePt t="42474" x="5270500" y="4352925"/>
          <p14:tracePt t="42482" x="5256213" y="4352925"/>
          <p14:tracePt t="42497" x="5241925" y="4352925"/>
          <p14:tracePt t="42530" x="5235575" y="4352925"/>
          <p14:tracePt t="42537" x="5207000" y="4352925"/>
        </p14:tracePtLst>
      </p14:laserTraceLst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BB4FE-5A72-7746-A8C6-2B83F5043E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cap="none" dirty="0">
                <a:solidFill>
                  <a:prstClr val="white"/>
                </a:solidFill>
                <a:ea typeface="+mn-ea"/>
                <a:cs typeface="+mn-cs"/>
              </a:rPr>
              <a:t>/root </a:t>
            </a:r>
            <a:r>
              <a:rPr lang="en-US" b="1" dirty="0"/>
              <a:t>— Root Home Directory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10F487-C589-3145-A022-5CBA3A8DEB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9905998" cy="3541714"/>
          </a:xfrm>
        </p:spPr>
        <p:txBody>
          <a:bodyPr>
            <a:normAutofit/>
          </a:bodyPr>
          <a:lstStyle/>
          <a:p>
            <a:r>
              <a:rPr lang="en-US" dirty="0"/>
              <a:t>The /root directory is the home directory of the root user. Instead of being located at /home/root, it’s located at /root. This is distinct from /, which is the system root directory.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48256A-002C-C04F-890A-44651336B7CE}"/>
              </a:ext>
            </a:extLst>
          </p:cNvPr>
          <p:cNvSpPr txBox="1"/>
          <p:nvPr/>
        </p:nvSpPr>
        <p:spPr>
          <a:xfrm>
            <a:off x="0" y="6488668"/>
            <a:ext cx="3250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Amirkabir Linux festival 2022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C031DE5-0798-D34C-A5B9-8CCAE53CA67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1395215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574"/>
    </mc:Choice>
    <mc:Fallback>
      <p:transition spd="slow" advTm="485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3" grpId="0" build="p"/>
    </p:bldLst>
  </p:timing>
  <p:extLst>
    <p:ext uri="{3A86A75C-4F4B-4683-9AE1-C65F6400EC91}">
      <p14:laserTraceLst xmlns:p14="http://schemas.microsoft.com/office/powerpoint/2010/main">
        <p14:tracePtLst>
          <p14:tracePt t="3585" x="5192713" y="4352925"/>
          <p14:tracePt t="3593" x="5086350" y="4352925"/>
          <p14:tracePt t="3601" x="4995863" y="4352925"/>
          <p14:tracePt t="3609" x="4889500" y="4352925"/>
          <p14:tracePt t="3617" x="4805363" y="4352925"/>
          <p14:tracePt t="3625" x="4699000" y="4352925"/>
          <p14:tracePt t="3632" x="4494213" y="4318000"/>
          <p14:tracePt t="3641" x="4254500" y="4248150"/>
          <p14:tracePt t="3649" x="4014788" y="4162425"/>
          <p14:tracePt t="3656" x="3740150" y="4029075"/>
          <p14:tracePt t="3664" x="3443288" y="3873500"/>
          <p14:tracePt t="3673" x="3125788" y="3662363"/>
          <p14:tracePt t="3680" x="2814638" y="3435350"/>
          <p14:tracePt t="3688" x="2476500" y="3175000"/>
          <p14:tracePt t="3697" x="2159000" y="2906713"/>
          <p14:tracePt t="3705" x="1847850" y="2624138"/>
          <p14:tracePt t="3714" x="1573213" y="2349500"/>
          <p14:tracePt t="3722" x="1474788" y="2216150"/>
          <p14:tracePt t="3728" x="1263650" y="1989138"/>
          <p14:tracePt t="3736" x="1143000" y="1827213"/>
          <p14:tracePt t="3744" x="1108075" y="1763713"/>
          <p14:tracePt t="3751" x="1016000" y="1644650"/>
          <p14:tracePt t="3759" x="938213" y="1524000"/>
          <p14:tracePt t="3767" x="903288" y="1454150"/>
          <p14:tracePt t="3775" x="882650" y="1417638"/>
          <p14:tracePt t="3783" x="868363" y="1382713"/>
          <p14:tracePt t="3791" x="868363" y="1347788"/>
          <p14:tracePt t="3799" x="860425" y="1333500"/>
          <p14:tracePt t="3807" x="860425" y="1327150"/>
          <p14:tracePt t="3815" x="860425" y="1312863"/>
          <p14:tracePt t="3823" x="860425" y="1298575"/>
          <p14:tracePt t="3831" x="860425" y="1290638"/>
          <p14:tracePt t="3846" x="860425" y="1276350"/>
          <p14:tracePt t="3855" x="860425" y="1263650"/>
          <p14:tracePt t="3864" x="860425" y="1249363"/>
          <p14:tracePt t="3872" x="860425" y="1241425"/>
          <p14:tracePt t="3880" x="868363" y="1212850"/>
          <p14:tracePt t="3888" x="895350" y="1192213"/>
          <p14:tracePt t="3894" x="903288" y="1157288"/>
          <p14:tracePt t="3902" x="931863" y="1143000"/>
          <p14:tracePt t="3910" x="952500" y="1108075"/>
          <p14:tracePt t="3918" x="966788" y="1100138"/>
          <p14:tracePt t="3926" x="987425" y="1073150"/>
          <p14:tracePt t="3934" x="1001713" y="1058863"/>
          <p14:tracePt t="3941" x="1016000" y="1050925"/>
          <p14:tracePt t="3949" x="1022350" y="1036638"/>
          <p14:tracePt t="3965" x="1036638" y="1022350"/>
          <p14:tracePt t="3981" x="1050925" y="1022350"/>
          <p14:tracePt t="3989" x="1058863" y="1022350"/>
          <p14:tracePt t="3997" x="1073150" y="1022350"/>
          <p14:tracePt t="4006" x="1085850" y="1022350"/>
          <p14:tracePt t="4014" x="1093788" y="1022350"/>
          <p14:tracePt t="4022" x="1108075" y="1022350"/>
          <p14:tracePt t="4030" x="1128713" y="1050925"/>
          <p14:tracePt t="4038" x="1157288" y="1085850"/>
          <p14:tracePt t="4046" x="1171575" y="1100138"/>
          <p14:tracePt t="4052" x="1192213" y="1136650"/>
          <p14:tracePt t="4060" x="1206500" y="1171575"/>
          <p14:tracePt t="4068" x="1212850" y="1192213"/>
          <p14:tracePt t="4076" x="1227138" y="1227138"/>
          <p14:tracePt t="4084" x="1241425" y="1249363"/>
          <p14:tracePt t="4092" x="1241425" y="1290638"/>
          <p14:tracePt t="4100" x="1249363" y="1327150"/>
          <p14:tracePt t="4108" x="1249363" y="1382713"/>
          <p14:tracePt t="4115" x="1249363" y="1431925"/>
          <p14:tracePt t="4124" x="1249363" y="1481138"/>
          <p14:tracePt t="4132" x="1249363" y="1517650"/>
          <p14:tracePt t="4139" x="1249363" y="1558925"/>
          <p14:tracePt t="4148" x="1249363" y="1608138"/>
          <p14:tracePt t="4156" x="1249363" y="1657350"/>
          <p14:tracePt t="4164" x="1249363" y="1693863"/>
          <p14:tracePt t="4172" x="1249363" y="1728788"/>
          <p14:tracePt t="4180" x="1249363" y="1749425"/>
          <p14:tracePt t="4189" x="1249363" y="1763713"/>
          <p14:tracePt t="4197" x="1249363" y="1778000"/>
          <p14:tracePt t="4203" x="1249363" y="1792288"/>
          <p14:tracePt t="4211" x="1249363" y="1798638"/>
          <p14:tracePt t="4226" x="1249363" y="1812925"/>
          <p14:tracePt t="4235" x="1249363" y="1827213"/>
          <p14:tracePt t="4250" x="1249363" y="1835150"/>
          <p14:tracePt t="4274" x="1249363" y="1847850"/>
          <p14:tracePt t="5027" x="1249363" y="1835150"/>
          <p14:tracePt t="5035" x="1249363" y="1827213"/>
          <p14:tracePt t="5042" x="1263650" y="1827213"/>
          <p14:tracePt t="5050" x="1276350" y="1812925"/>
          <p14:tracePt t="5058" x="1276350" y="1798638"/>
          <p14:tracePt t="5066" x="1284288" y="1798638"/>
          <p14:tracePt t="5074" x="1284288" y="1792288"/>
          <p14:tracePt t="5082" x="1298575" y="1778000"/>
          <p14:tracePt t="5105" x="1312863" y="1763713"/>
          <p14:tracePt t="5121" x="1312863" y="1749425"/>
          <p14:tracePt t="5130" x="1319213" y="1749425"/>
          <p14:tracePt t="5146" x="1319213" y="1743075"/>
          <p14:tracePt t="5161" x="1333500" y="1728788"/>
          <p14:tracePt t="5177" x="1347788" y="1714500"/>
          <p14:tracePt t="5193" x="1347788" y="1708150"/>
          <p14:tracePt t="5200" x="1362075" y="1679575"/>
          <p14:tracePt t="5216" x="1368425" y="1657350"/>
          <p14:tracePt t="5233" x="1382713" y="1636713"/>
          <p14:tracePt t="5240" x="1382713" y="1622425"/>
          <p14:tracePt t="5248" x="1397000" y="1622425"/>
          <p14:tracePt t="5256" x="1397000" y="1608138"/>
          <p14:tracePt t="5272" x="1397000" y="1601788"/>
          <p14:tracePt t="5280" x="1403350" y="1601788"/>
          <p14:tracePt t="5304" x="1403350" y="1587500"/>
          <p14:tracePt t="5327" x="1403350" y="1573213"/>
          <p14:tracePt t="5343" x="1417638" y="1558925"/>
          <p14:tracePt t="5351" x="1417638" y="1552575"/>
          <p14:tracePt t="5359" x="1417638" y="1538288"/>
          <p14:tracePt t="5367" x="1431925" y="1524000"/>
          <p14:tracePt t="5375" x="1431925" y="1517650"/>
          <p14:tracePt t="5383" x="1439863" y="1503363"/>
          <p14:tracePt t="5391" x="1439863" y="1489075"/>
          <p14:tracePt t="5406" x="1454150" y="1466850"/>
          <p14:tracePt t="5414" x="1454150" y="1454150"/>
          <p14:tracePt t="5422" x="1466850" y="1446213"/>
          <p14:tracePt t="5430" x="1466850" y="1431925"/>
          <p14:tracePt t="5439" x="1466850" y="1417638"/>
          <p14:tracePt t="5447" x="1474788" y="1403350"/>
          <p14:tracePt t="5456" x="1474788" y="1382713"/>
          <p14:tracePt t="5464" x="1489075" y="1368425"/>
          <p14:tracePt t="5472" x="1489075" y="1347788"/>
          <p14:tracePt t="5480" x="1503363" y="1347788"/>
          <p14:tracePt t="5486" x="1517650" y="1327150"/>
          <p14:tracePt t="5494" x="1517650" y="1312863"/>
          <p14:tracePt t="5502" x="1524000" y="1290638"/>
          <p14:tracePt t="5517" x="1524000" y="1276350"/>
          <p14:tracePt t="5525" x="1538288" y="1263650"/>
          <p14:tracePt t="5533" x="1538288" y="1249363"/>
          <p14:tracePt t="5549" x="1538288" y="1241425"/>
          <p14:tracePt t="5557" x="1552575" y="1241425"/>
          <p14:tracePt t="5716" x="1552575" y="1249363"/>
          <p14:tracePt t="5731" x="1538288" y="1263650"/>
          <p14:tracePt t="5739" x="1524000" y="1276350"/>
          <p14:tracePt t="5747" x="1524000" y="1290638"/>
          <p14:tracePt t="5756" x="1503363" y="1312863"/>
          <p14:tracePt t="5764" x="1489075" y="1347788"/>
          <p14:tracePt t="5772" x="1466850" y="1382713"/>
          <p14:tracePt t="5781" x="1439863" y="1403350"/>
          <p14:tracePt t="5789" x="1417638" y="1446213"/>
          <p14:tracePt t="5795" x="1397000" y="1481138"/>
          <p14:tracePt t="5803" x="1368425" y="1517650"/>
          <p14:tracePt t="5810" x="1333500" y="1552575"/>
          <p14:tracePt t="5818" x="1312863" y="1601788"/>
          <p14:tracePt t="5826" x="1298575" y="1622425"/>
          <p14:tracePt t="5834" x="1276350" y="1644650"/>
          <p14:tracePt t="5842" x="1263650" y="1679575"/>
          <p14:tracePt t="5850" x="1249363" y="1708150"/>
          <p14:tracePt t="5858" x="1241425" y="1714500"/>
          <p14:tracePt t="5866" x="1227138" y="1728788"/>
          <p14:tracePt t="5874" x="1227138" y="1743075"/>
          <p14:tracePt t="5881" x="1227138" y="1749425"/>
          <p14:tracePt t="5889" x="1212850" y="1763713"/>
          <p14:tracePt t="5906" x="1212850" y="1778000"/>
          <p14:tracePt t="5921" x="1206500" y="1778000"/>
          <p14:tracePt t="5945" x="1206500" y="1792288"/>
          <p14:tracePt t="6056" x="1206500" y="1778000"/>
          <p14:tracePt t="6579" x="1212850" y="1778000"/>
          <p14:tracePt t="6589" x="1227138" y="1778000"/>
          <p14:tracePt t="6594" x="1249363" y="1763713"/>
          <p14:tracePt t="6602" x="1284288" y="1763713"/>
          <p14:tracePt t="6610" x="1312863" y="1749425"/>
          <p14:tracePt t="6618" x="1333500" y="1749425"/>
          <p14:tracePt t="6626" x="1362075" y="1743075"/>
          <p14:tracePt t="6634" x="1397000" y="1743075"/>
          <p14:tracePt t="6642" x="1431925" y="1743075"/>
          <p14:tracePt t="6650" x="1454150" y="1743075"/>
          <p14:tracePt t="6658" x="1466850" y="1728788"/>
          <p14:tracePt t="6665" x="1489075" y="1728788"/>
          <p14:tracePt t="6674" x="1517650" y="1728788"/>
          <p14:tracePt t="6681" x="1524000" y="1728788"/>
          <p14:tracePt t="6689" x="1538288" y="1728788"/>
          <p14:tracePt t="6697" x="1552575" y="1728788"/>
          <p14:tracePt t="6713" x="1558925" y="1728788"/>
          <p14:tracePt t="6729" x="1573213" y="1728788"/>
          <p14:tracePt t="6745" x="1587500" y="1728788"/>
          <p14:tracePt t="6777" x="1587500" y="1743075"/>
          <p14:tracePt t="6800" x="1587500" y="1749425"/>
          <p14:tracePt t="6808" x="1587500" y="1763713"/>
          <p14:tracePt t="6824" x="1587500" y="1778000"/>
          <p14:tracePt t="6832" x="1587500" y="1798638"/>
          <p14:tracePt t="6840" x="1587500" y="1835150"/>
          <p14:tracePt t="6847" x="1587500" y="1847850"/>
          <p14:tracePt t="6856" x="1538288" y="1905000"/>
          <p14:tracePt t="6864" x="1517650" y="1947863"/>
          <p14:tracePt t="6872" x="1517650" y="1954213"/>
          <p14:tracePt t="6880" x="1454150" y="2038350"/>
          <p14:tracePt t="6889" x="1439863" y="2060575"/>
          <p14:tracePt t="6897" x="1403350" y="2089150"/>
          <p14:tracePt t="6905" x="1397000" y="2124075"/>
          <p14:tracePt t="6911" x="1362075" y="2173288"/>
          <p14:tracePt t="6919" x="1333500" y="2208213"/>
          <p14:tracePt t="6927" x="1312863" y="2228850"/>
          <p14:tracePt t="6935" x="1284288" y="2251075"/>
          <p14:tracePt t="6943" x="1276350" y="2279650"/>
          <p14:tracePt t="6951" x="1263650" y="2292350"/>
          <p14:tracePt t="6958" x="1263650" y="2300288"/>
          <p14:tracePt t="6966" x="1249363" y="2314575"/>
          <p14:tracePt t="6975" x="1249363" y="2328863"/>
          <p14:tracePt t="6982" x="1241425" y="2328863"/>
          <p14:tracePt t="7006" x="1241425" y="2335213"/>
          <p14:tracePt t="7259" x="1241425" y="2328863"/>
          <p14:tracePt t="7315" x="1241425" y="2314575"/>
          <p14:tracePt t="7354" x="1241425" y="2300288"/>
          <p14:tracePt t="7402" x="1241425" y="2292350"/>
          <p14:tracePt t="7465" x="1241425" y="2279650"/>
          <p14:tracePt t="7490" x="1249363" y="2279650"/>
          <p14:tracePt t="7505" x="1249363" y="2265363"/>
          <p14:tracePt t="7536" x="1263650" y="2265363"/>
          <p14:tracePt t="7547" x="1263650" y="2251075"/>
          <p14:tracePt t="7560" x="1276350" y="2243138"/>
          <p14:tracePt t="7576" x="1284288" y="2228850"/>
          <p14:tracePt t="7584" x="1284288" y="2216150"/>
          <p14:tracePt t="7592" x="1298575" y="2216150"/>
          <p14:tracePt t="7600" x="1298575" y="2208213"/>
          <p14:tracePt t="7608" x="1312863" y="2208213"/>
          <p14:tracePt t="7616" x="1319213" y="2193925"/>
          <p14:tracePt t="7623" x="1319213" y="2179638"/>
          <p14:tracePt t="7631" x="1333500" y="2179638"/>
          <p14:tracePt t="7639" x="1333500" y="2173288"/>
          <p14:tracePt t="7655" x="1347788" y="2159000"/>
          <p14:tracePt t="7664" x="1347788" y="2144713"/>
          <p14:tracePt t="7672" x="1362075" y="2144713"/>
          <p14:tracePt t="7680" x="1368425" y="2138363"/>
          <p14:tracePt t="7689" x="1368425" y="2124075"/>
          <p14:tracePt t="7697" x="1382713" y="2109788"/>
          <p14:tracePt t="7705" x="1397000" y="2089150"/>
          <p14:tracePt t="7711" x="1403350" y="2074863"/>
          <p14:tracePt t="7719" x="1417638" y="2052638"/>
          <p14:tracePt t="7727" x="1431925" y="2025650"/>
          <p14:tracePt t="7735" x="1439863" y="2003425"/>
          <p14:tracePt t="7742" x="1454150" y="1982788"/>
          <p14:tracePt t="7750" x="1466850" y="1954213"/>
          <p14:tracePt t="7758" x="1474788" y="1933575"/>
          <p14:tracePt t="7766" x="1489075" y="1905000"/>
          <p14:tracePt t="7774" x="1503363" y="1870075"/>
          <p14:tracePt t="7782" x="1517650" y="1847850"/>
          <p14:tracePt t="7790" x="1524000" y="1835150"/>
          <p14:tracePt t="7798" x="1538288" y="1812925"/>
          <p14:tracePt t="7806" x="1538288" y="1798638"/>
          <p14:tracePt t="7814" x="1538288" y="1792288"/>
          <p14:tracePt t="7822" x="1552575" y="1792288"/>
          <p14:tracePt t="7830" x="1558925" y="1778000"/>
          <p14:tracePt t="7838" x="1558925" y="1763713"/>
          <p14:tracePt t="7854" x="1573213" y="1749425"/>
          <p14:tracePt t="7893" x="1573213" y="1743075"/>
          <p14:tracePt t="7901" x="1587500" y="1743075"/>
          <p14:tracePt t="7925" x="1587500" y="1728788"/>
          <p14:tracePt t="7948" x="1593850" y="1728788"/>
          <p14:tracePt t="7972" x="1593850" y="1714500"/>
          <p14:tracePt t="8004" x="1608138" y="1708150"/>
          <p14:tracePt t="8028" x="1622425" y="1708150"/>
          <p14:tracePt t="8036" x="1622425" y="1693863"/>
          <p14:tracePt t="8052" x="1622425" y="1679575"/>
          <p14:tracePt t="8059" x="1630363" y="1671638"/>
          <p14:tracePt t="8067" x="1644650" y="1671638"/>
          <p14:tracePt t="8075" x="1657350" y="1657350"/>
          <p14:tracePt t="8084" x="1665288" y="1636713"/>
          <p14:tracePt t="8091" x="1679575" y="1622425"/>
          <p14:tracePt t="8099" x="1708150" y="1601788"/>
          <p14:tracePt t="8106" x="1714500" y="1587500"/>
          <p14:tracePt t="8115" x="1728788" y="1573213"/>
          <p14:tracePt t="8123" x="1743075" y="1558925"/>
          <p14:tracePt t="8130" x="1749425" y="1552575"/>
          <p14:tracePt t="8139" x="1763713" y="1538288"/>
          <p14:tracePt t="8147" x="1763713" y="1524000"/>
          <p14:tracePt t="8155" x="1778000" y="1524000"/>
          <p14:tracePt t="8163" x="1778000" y="1517650"/>
          <p14:tracePt t="8178" x="1784350" y="1517650"/>
          <p14:tracePt t="8313" x="1784350" y="1524000"/>
          <p14:tracePt t="8337" x="1784350" y="1538288"/>
          <p14:tracePt t="8368" x="1784350" y="1552575"/>
          <p14:tracePt t="8392" x="1784350" y="1558925"/>
          <p14:tracePt t="8416" x="1784350" y="1573213"/>
          <p14:tracePt t="8424" x="1784350" y="1587500"/>
          <p14:tracePt t="8439" x="1784350" y="1601788"/>
          <p14:tracePt t="8448" x="1784350" y="1622425"/>
          <p14:tracePt t="8456" x="1784350" y="1636713"/>
          <p14:tracePt t="8464" x="1784350" y="1657350"/>
          <p14:tracePt t="8472" x="1784350" y="1679575"/>
          <p14:tracePt t="8480" x="1784350" y="1708150"/>
          <p14:tracePt t="8488" x="1784350" y="1728788"/>
          <p14:tracePt t="8494" x="1784350" y="1749425"/>
          <p14:tracePt t="8503" x="1784350" y="1778000"/>
          <p14:tracePt t="8510" x="1784350" y="1798638"/>
          <p14:tracePt t="8519" x="1784350" y="1835150"/>
          <p14:tracePt t="8526" x="1784350" y="1862138"/>
          <p14:tracePt t="8534" x="1784350" y="1884363"/>
          <p14:tracePt t="8542" x="1778000" y="1898650"/>
          <p14:tracePt t="8550" x="1778000" y="1919288"/>
          <p14:tracePt t="8558" x="1778000" y="1933575"/>
          <p14:tracePt t="8566" x="1763713" y="1947863"/>
          <p14:tracePt t="8574" x="1763713" y="1954213"/>
          <p14:tracePt t="8589" x="1749425" y="1982788"/>
          <p14:tracePt t="8598" x="1743075" y="1989138"/>
          <p14:tracePt t="8606" x="1708150" y="2003425"/>
          <p14:tracePt t="8614" x="1679575" y="2025650"/>
          <p14:tracePt t="8622" x="1644650" y="2052638"/>
          <p14:tracePt t="8630" x="1587500" y="2089150"/>
          <p14:tracePt t="8639" x="1538288" y="2124075"/>
          <p14:tracePt t="8647" x="1489075" y="2144713"/>
          <p14:tracePt t="8655" x="1417638" y="2208213"/>
          <p14:tracePt t="8661" x="1397000" y="2216150"/>
          <p14:tracePt t="8669" x="1347788" y="2265363"/>
          <p14:tracePt t="8677" x="1298575" y="2300288"/>
          <p14:tracePt t="8685" x="1241425" y="2335213"/>
          <p14:tracePt t="8693" x="1212850" y="2363788"/>
          <p14:tracePt t="8700" x="1171575" y="2398713"/>
          <p14:tracePt t="8708" x="1143000" y="2419350"/>
          <p14:tracePt t="8716" x="1122363" y="2447925"/>
          <p14:tracePt t="8724" x="1108075" y="2455863"/>
          <p14:tracePt t="8732" x="1085850" y="2482850"/>
          <p14:tracePt t="8740" x="1085850" y="2490788"/>
          <p14:tracePt t="8748" x="1073150" y="2490788"/>
          <p14:tracePt t="8756" x="1073150" y="2505075"/>
          <p14:tracePt t="8772" x="1058863" y="2519363"/>
          <p14:tracePt t="8795" x="1058863" y="2525713"/>
          <p14:tracePt t="8812" x="1058863" y="2540000"/>
          <p14:tracePt t="8827" x="1058863" y="2560638"/>
          <p14:tracePt t="8835" x="1058863" y="2574925"/>
          <p14:tracePt t="8843" x="1058863" y="2589213"/>
          <p14:tracePt t="8851" x="1058863" y="2624138"/>
          <p14:tracePt t="8859" x="1058863" y="2646363"/>
          <p14:tracePt t="8867" x="1058863" y="2673350"/>
          <p14:tracePt t="8875" x="1058863" y="2709863"/>
          <p14:tracePt t="8882" x="1058863" y="2779713"/>
          <p14:tracePt t="8890" x="1050925" y="2800350"/>
          <p14:tracePt t="8899" x="1050925" y="2871788"/>
          <p14:tracePt t="8906" x="1050925" y="2900363"/>
          <p14:tracePt t="8914" x="1050925" y="2949575"/>
          <p14:tracePt t="8922" x="1050925" y="2984500"/>
          <p14:tracePt t="8930" x="1050925" y="3027363"/>
          <p14:tracePt t="8939" x="1050925" y="3062288"/>
          <p14:tracePt t="8947" x="1050925" y="3105150"/>
          <p14:tracePt t="8955" x="1050925" y="3111500"/>
          <p14:tracePt t="8964" x="1050925" y="3140075"/>
          <p14:tracePt t="8972" x="1050925" y="3160713"/>
          <p14:tracePt t="8978" x="1050925" y="3175000"/>
          <p14:tracePt t="8994" x="1050925" y="3181350"/>
          <p14:tracePt t="9009" x="1050925" y="3195638"/>
          <p14:tracePt t="9049" x="1050925" y="3209925"/>
          <p14:tracePt t="30939" x="1050925" y="3181350"/>
          <p14:tracePt t="30948" x="1058863" y="3160713"/>
          <p14:tracePt t="30956" x="1108075" y="3105150"/>
          <p14:tracePt t="30965" x="1157288" y="3054350"/>
          <p14:tracePt t="30972" x="1206500" y="3005138"/>
          <p14:tracePt t="30980" x="1276350" y="2949575"/>
          <p14:tracePt t="30989" x="1362075" y="2900363"/>
          <p14:tracePt t="30997" x="1454150" y="2836863"/>
          <p14:tracePt t="31004" x="1538288" y="2779713"/>
          <p14:tracePt t="31011" x="1622425" y="2730500"/>
          <p14:tracePt t="31019" x="1728788" y="2681288"/>
          <p14:tracePt t="31026" x="1812925" y="2646363"/>
          <p14:tracePt t="31035" x="1884363" y="2603500"/>
          <p14:tracePt t="31043" x="1974850" y="2560638"/>
          <p14:tracePt t="31050" x="2052638" y="2519363"/>
          <p14:tracePt t="31058" x="2124075" y="2482850"/>
          <p14:tracePt t="31066" x="2193925" y="2447925"/>
          <p14:tracePt t="31074" x="2279650" y="2419350"/>
          <p14:tracePt t="31082" x="2355850" y="2398713"/>
          <p14:tracePt t="31090" x="2441575" y="2384425"/>
          <p14:tracePt t="31098" x="2476500" y="2384425"/>
          <p14:tracePt t="31106" x="2560638" y="2384425"/>
          <p14:tracePt t="31114" x="2624138" y="2384425"/>
          <p14:tracePt t="31122" x="2667000" y="2384425"/>
          <p14:tracePt t="31130" x="2701925" y="2384425"/>
          <p14:tracePt t="31139" x="2744788" y="2384425"/>
          <p14:tracePt t="31147" x="2765425" y="2398713"/>
          <p14:tracePt t="31155" x="2787650" y="2406650"/>
          <p14:tracePt t="31161" x="2787650" y="2419350"/>
          <p14:tracePt t="31169" x="2800350" y="2419350"/>
          <p14:tracePt t="31177" x="2814638" y="2433638"/>
          <p14:tracePt t="31193" x="2822575" y="2447925"/>
          <p14:tracePt t="31217" x="2822575" y="2455863"/>
          <p14:tracePt t="31225" x="2836863" y="2455863"/>
          <p14:tracePt t="31320" x="2836863" y="2447925"/>
          <p14:tracePt t="31330" x="2836863" y="2433638"/>
          <p14:tracePt t="31343" x="2836863" y="2419350"/>
          <p14:tracePt t="31351" x="2836863" y="2406650"/>
          <p14:tracePt t="31359" x="2836863" y="2398713"/>
          <p14:tracePt t="31367" x="2822575" y="2370138"/>
          <p14:tracePt t="31375" x="2822575" y="2363788"/>
          <p14:tracePt t="31383" x="2814638" y="2335213"/>
          <p14:tracePt t="31391" x="2800350" y="2328863"/>
          <p14:tracePt t="31399" x="2787650" y="2314575"/>
          <p14:tracePt t="31407" x="2765425" y="2265363"/>
          <p14:tracePt t="31414" x="2744788" y="2243138"/>
          <p14:tracePt t="31423" x="2730500" y="2208213"/>
          <p14:tracePt t="31430" x="2701925" y="2173288"/>
          <p14:tracePt t="31439" x="2695575" y="2144713"/>
          <p14:tracePt t="31447" x="2660650" y="2109788"/>
          <p14:tracePt t="31455" x="2632075" y="2074863"/>
          <p14:tracePt t="31464" x="2609850" y="2038350"/>
          <p14:tracePt t="31472" x="2589213" y="2003425"/>
          <p14:tracePt t="31480" x="2574925" y="1989138"/>
          <p14:tracePt t="31486" x="2546350" y="1968500"/>
          <p14:tracePt t="31494" x="2540000" y="1954213"/>
          <p14:tracePt t="31502" x="2525713" y="1947863"/>
          <p14:tracePt t="31509" x="2511425" y="1947863"/>
          <p14:tracePt t="31518" x="2511425" y="1933575"/>
          <p14:tracePt t="31526" x="2505075" y="1933575"/>
          <p14:tracePt t="31533" x="2505075" y="1919288"/>
          <p14:tracePt t="31541" x="2490788" y="1919288"/>
          <p14:tracePt t="31549" x="2476500" y="1905000"/>
          <p14:tracePt t="31557" x="2455863" y="1884363"/>
          <p14:tracePt t="31565" x="2441575" y="1870075"/>
          <p14:tracePt t="31573" x="2433638" y="1847850"/>
          <p14:tracePt t="31581" x="2406650" y="1827213"/>
          <p14:tracePt t="31589" x="2370138" y="1798638"/>
          <p14:tracePt t="31597" x="2349500" y="1763713"/>
          <p14:tracePt t="31605" x="2335213" y="1749425"/>
          <p14:tracePt t="31614" x="2300288" y="1728788"/>
          <p14:tracePt t="31622" x="2286000" y="1708150"/>
          <p14:tracePt t="31630" x="2265363" y="1693863"/>
          <p14:tracePt t="31638" x="2251075" y="1679575"/>
          <p14:tracePt t="31647" x="2228850" y="1671638"/>
          <p14:tracePt t="31660" x="2216150" y="1671638"/>
          <p14:tracePt t="31668" x="2201863" y="1657350"/>
          <p14:tracePt t="31676" x="2193925" y="1644650"/>
          <p14:tracePt t="31692" x="2179638" y="1644650"/>
          <p14:tracePt t="31700" x="2179638" y="1636713"/>
          <p14:tracePt t="31708" x="2165350" y="1636713"/>
          <p14:tracePt t="31724" x="2159000" y="1622425"/>
          <p14:tracePt t="31731" x="2144713" y="1622425"/>
          <p14:tracePt t="31739" x="2130425" y="1608138"/>
          <p14:tracePt t="31747" x="2124075" y="1608138"/>
          <p14:tracePt t="31756" x="2109788" y="1608138"/>
          <p14:tracePt t="31764" x="2095500" y="1601788"/>
          <p14:tracePt t="31772" x="2074863" y="1601788"/>
          <p14:tracePt t="31780" x="2074863" y="1587500"/>
          <p14:tracePt t="31789" x="2060575" y="1587500"/>
          <p14:tracePt t="31797" x="2052638" y="1587500"/>
          <p14:tracePt t="31803" x="2038350" y="1587500"/>
          <p14:tracePt t="31819" x="2025650" y="1573213"/>
          <p14:tracePt t="31842" x="2011363" y="1573213"/>
          <p14:tracePt t="31858" x="2003425" y="1573213"/>
          <p14:tracePt t="31890" x="1989138" y="1573213"/>
          <p14:tracePt t="31922" x="1974850" y="1573213"/>
          <p14:tracePt t="31969" x="1968500" y="1573213"/>
          <p14:tracePt t="31993" x="1954213" y="1587500"/>
          <p14:tracePt t="32025" x="1939925" y="1587500"/>
          <p14:tracePt t="32041" x="1939925" y="1601788"/>
          <p14:tracePt t="32049" x="1933575" y="1601788"/>
          <p14:tracePt t="32104" x="1933575" y="1608138"/>
          <p14:tracePt t="32143" x="1933575" y="1622425"/>
          <p14:tracePt t="32167" x="1933575" y="1636713"/>
          <p14:tracePt t="32183" x="1933575" y="1644650"/>
          <p14:tracePt t="32191" x="1939925" y="1644650"/>
          <p14:tracePt t="32199" x="1939925" y="1657350"/>
          <p14:tracePt t="32214" x="1954213" y="1671638"/>
          <p14:tracePt t="32222" x="1954213" y="1693863"/>
          <p14:tracePt t="32230" x="1954213" y="1708150"/>
          <p14:tracePt t="32239" x="1954213" y="1714500"/>
          <p14:tracePt t="32246" x="1968500" y="1743075"/>
          <p14:tracePt t="32262" x="1968500" y="1763713"/>
          <p14:tracePt t="32271" x="1968500" y="1778000"/>
          <p14:tracePt t="32285" x="1968500" y="1792288"/>
          <p14:tracePt t="32317" x="1968500" y="1798638"/>
          <p14:tracePt t="32373" x="1954213" y="1798638"/>
          <p14:tracePt t="32382" x="1939925" y="1798638"/>
          <p14:tracePt t="32397" x="1933575" y="1792288"/>
          <p14:tracePt t="32405" x="1919288" y="1792288"/>
          <p14:tracePt t="32414" x="1905000" y="1778000"/>
          <p14:tracePt t="32422" x="1905000" y="1763713"/>
          <p14:tracePt t="32430" x="1898650" y="1749425"/>
          <p14:tracePt t="32438" x="1884363" y="1743075"/>
          <p14:tracePt t="32444" x="1870075" y="1743075"/>
          <p14:tracePt t="32452" x="1870075" y="1728788"/>
          <p14:tracePt t="32460" x="1862138" y="1714500"/>
          <p14:tracePt t="32468" x="1847850" y="1714500"/>
          <p14:tracePt t="32484" x="1835150" y="1714500"/>
          <p14:tracePt t="32539" x="1820863" y="1714500"/>
          <p14:tracePt t="32579" x="1812925" y="1728788"/>
          <p14:tracePt t="32595" x="1798638" y="1743075"/>
          <p14:tracePt t="32610" x="1798638" y="1749425"/>
          <p14:tracePt t="32626" x="1784350" y="1763713"/>
          <p14:tracePt t="32634" x="1778000" y="1763713"/>
          <p14:tracePt t="32642" x="1778000" y="1778000"/>
          <p14:tracePt t="32650" x="1763713" y="1792288"/>
          <p14:tracePt t="32666" x="1749425" y="1798638"/>
          <p14:tracePt t="32674" x="1743075" y="1812925"/>
          <p14:tracePt t="32682" x="1728788" y="1812925"/>
          <p14:tracePt t="32690" x="1708150" y="1827213"/>
          <p14:tracePt t="32698" x="1693863" y="1847850"/>
          <p14:tracePt t="32706" x="1679575" y="1847850"/>
          <p14:tracePt t="32714" x="1665288" y="1862138"/>
          <p14:tracePt t="32729" x="1657350" y="1870075"/>
          <p14:tracePt t="32739" x="1657350" y="1884363"/>
          <p14:tracePt t="32769" x="1657350" y="1898650"/>
          <p14:tracePt t="32785" x="1657350" y="1905000"/>
          <p14:tracePt t="32801" x="1665288" y="1947863"/>
          <p14:tracePt t="32809" x="1693863" y="1954213"/>
          <p14:tracePt t="32817" x="1728788" y="2003425"/>
          <p14:tracePt t="32824" x="1763713" y="2038350"/>
          <p14:tracePt t="32832" x="1812925" y="2089150"/>
          <p14:tracePt t="32840" x="1847850" y="2144713"/>
          <p14:tracePt t="32848" x="1898650" y="2208213"/>
          <p14:tracePt t="32856" x="1939925" y="2251075"/>
          <p14:tracePt t="32864" x="1989138" y="2328863"/>
          <p14:tracePt t="32872" x="2038350" y="2384425"/>
          <p14:tracePt t="32880" x="2089150" y="2447925"/>
          <p14:tracePt t="32889" x="2130425" y="2519363"/>
          <p14:tracePt t="32897" x="2159000" y="2554288"/>
          <p14:tracePt t="32905" x="2179638" y="2603500"/>
          <p14:tracePt t="32913" x="2216150" y="2646363"/>
          <p14:tracePt t="32919" x="2243138" y="2681288"/>
          <p14:tracePt t="32927" x="2265363" y="2716213"/>
          <p14:tracePt t="32935" x="2279650" y="2744788"/>
          <p14:tracePt t="32943" x="2286000" y="2751138"/>
          <p14:tracePt t="32951" x="2300288" y="2779713"/>
          <p14:tracePt t="32959" x="2300288" y="2794000"/>
          <p14:tracePt t="32967" x="2300288" y="2800350"/>
          <p14:tracePt t="32975" x="2314575" y="2800350"/>
          <p14:tracePt t="32983" x="2314575" y="2814638"/>
          <p14:tracePt t="33006" x="2320925" y="2814638"/>
          <p14:tracePt t="33014" x="2320925" y="2828925"/>
          <p14:tracePt t="33038" x="2320925" y="2836863"/>
          <p14:tracePt t="33047" x="2335213" y="2836863"/>
          <p14:tracePt t="33056" x="2355850" y="2836863"/>
          <p14:tracePt t="33063" x="2370138" y="2851150"/>
          <p14:tracePt t="33071" x="2384425" y="2851150"/>
          <p14:tracePt t="33078" x="2406650" y="2863850"/>
          <p14:tracePt t="33086" x="2441575" y="2863850"/>
          <p14:tracePt t="33093" x="2476500" y="2863850"/>
          <p14:tracePt t="33101" x="2511425" y="2871788"/>
          <p14:tracePt t="33110" x="2546350" y="2871788"/>
          <p14:tracePt t="33117" x="2589213" y="2886075"/>
          <p14:tracePt t="33125" x="2646363" y="2886075"/>
          <p14:tracePt t="33133" x="2681288" y="2886075"/>
          <p14:tracePt t="33141" x="2765425" y="2900363"/>
          <p14:tracePt t="33149" x="2822575" y="2906713"/>
          <p14:tracePt t="33157" x="2886075" y="2921000"/>
          <p14:tracePt t="33165" x="2941638" y="2935288"/>
          <p14:tracePt t="33173" x="3027363" y="2935288"/>
          <p14:tracePt t="33181" x="3097213" y="2955925"/>
          <p14:tracePt t="33189" x="3181350" y="2984500"/>
          <p14:tracePt t="33197" x="3252788" y="2990850"/>
          <p14:tracePt t="33206" x="3336925" y="3019425"/>
          <p14:tracePt t="33213" x="3422650" y="3041650"/>
          <p14:tracePt t="33222" x="3506788" y="3062288"/>
          <p14:tracePt t="33230" x="3584575" y="3090863"/>
          <p14:tracePt t="33236" x="3668713" y="3105150"/>
          <p14:tracePt t="33244" x="3752850" y="3111500"/>
          <p14:tracePt t="33252" x="3859213" y="3125788"/>
          <p14:tracePt t="33260" x="3943350" y="3146425"/>
          <p14:tracePt t="33268" x="4029075" y="3175000"/>
          <p14:tracePt t="33276" x="4121150" y="3181350"/>
          <p14:tracePt t="33284" x="4205288" y="3195638"/>
          <p14:tracePt t="33291" x="4289425" y="3217863"/>
          <p14:tracePt t="33299" x="4352925" y="3244850"/>
          <p14:tracePt t="33307" x="4395788" y="3244850"/>
          <p14:tracePt t="33315" x="4459288" y="3252788"/>
          <p14:tracePt t="33323" x="4565650" y="3281363"/>
          <p14:tracePt t="33331" x="4586288" y="3295650"/>
          <p14:tracePt t="33339" x="4699000" y="3302000"/>
          <p14:tracePt t="33347" x="4756150" y="3302000"/>
          <p14:tracePt t="33355" x="4826000" y="3316288"/>
          <p14:tracePt t="33363" x="4895850" y="3316288"/>
          <p14:tracePt t="33372" x="4959350" y="3316288"/>
          <p14:tracePt t="33380" x="5030788" y="3330575"/>
          <p14:tracePt t="33388" x="5100638" y="3330575"/>
          <p14:tracePt t="33394" x="5157788" y="3330575"/>
          <p14:tracePt t="33402" x="5235575" y="3336925"/>
          <p14:tracePt t="33410" x="5270500" y="3336925"/>
          <p14:tracePt t="33418" x="5376863" y="3351213"/>
          <p14:tracePt t="33426" x="5397500" y="3351213"/>
          <p14:tracePt t="33434" x="5446713" y="3365500"/>
          <p14:tracePt t="33442" x="5467350" y="3371850"/>
          <p14:tracePt t="33450" x="5495925" y="3371850"/>
          <p14:tracePt t="33751" x="5503863" y="3371850"/>
          <p14:tracePt t="33759" x="5538788" y="3365500"/>
          <p14:tracePt t="33767" x="5602288" y="3351213"/>
          <p14:tracePt t="33775" x="5694363" y="3330575"/>
          <p14:tracePt t="33782" x="5813425" y="3295650"/>
          <p14:tracePt t="33790" x="5926138" y="3267075"/>
          <p14:tracePt t="33798" x="6075363" y="3244850"/>
          <p14:tracePt t="33806" x="6223000" y="3217863"/>
          <p14:tracePt t="33814" x="6350000" y="3195638"/>
          <p14:tracePt t="33822" x="6497638" y="3160713"/>
          <p14:tracePt t="33830" x="6653213" y="3146425"/>
          <p14:tracePt t="33839" x="6808788" y="3125788"/>
          <p14:tracePt t="33847" x="6950075" y="3125788"/>
          <p14:tracePt t="33855" x="7126288" y="3111500"/>
          <p14:tracePt t="33864" x="7281863" y="3105150"/>
          <p14:tracePt t="33869" x="7423150" y="3105150"/>
          <p14:tracePt t="33877" x="7556500" y="3105150"/>
          <p14:tracePt t="33885" x="7697788" y="3105150"/>
          <p14:tracePt t="33894" x="7831138" y="3105150"/>
          <p14:tracePt t="33901" x="7958138" y="3105150"/>
          <p14:tracePt t="33909" x="8007350" y="3105150"/>
          <p14:tracePt t="33917" x="8185150" y="3105150"/>
          <p14:tracePt t="33925" x="8297863" y="3105150"/>
          <p14:tracePt t="33933" x="8332788" y="3105150"/>
          <p14:tracePt t="33941" x="8388350" y="3111500"/>
          <p14:tracePt t="33949" x="8474075" y="3140075"/>
          <p14:tracePt t="33957" x="8529638" y="3140075"/>
          <p14:tracePt t="33964" x="8593138" y="3160713"/>
          <p14:tracePt t="33972" x="8650288" y="3175000"/>
          <p14:tracePt t="33980" x="8685213" y="3195638"/>
          <p14:tracePt t="33989" x="8720138" y="3217863"/>
          <p14:tracePt t="33997" x="8763000" y="3232150"/>
          <p14:tracePt t="34005" x="8797925" y="3252788"/>
          <p14:tracePt t="34014" x="8832850" y="3281363"/>
          <p14:tracePt t="34022" x="8869363" y="3302000"/>
          <p14:tracePt t="34028" x="8904288" y="3316288"/>
          <p14:tracePt t="34036" x="8939213" y="3336925"/>
          <p14:tracePt t="34408" x="8924925" y="3365500"/>
          <p14:tracePt t="34416" x="8890000" y="3400425"/>
          <p14:tracePt t="34424" x="8805863" y="3506788"/>
          <p14:tracePt t="34432" x="8685213" y="3640138"/>
          <p14:tracePt t="34440" x="8566150" y="3781425"/>
          <p14:tracePt t="34448" x="8439150" y="3908425"/>
          <p14:tracePt t="34456" x="8297863" y="4064000"/>
          <p14:tracePt t="34464" x="8148638" y="4233863"/>
          <p14:tracePt t="34472" x="7994650" y="4375150"/>
          <p14:tracePt t="34480" x="7867650" y="4487863"/>
          <p14:tracePt t="34489" x="7712075" y="4592638"/>
          <p14:tracePt t="34497" x="7570788" y="4699000"/>
          <p14:tracePt t="34505" x="7423150" y="4797425"/>
          <p14:tracePt t="34511" x="7281863" y="4868863"/>
          <p14:tracePt t="34519" x="7146925" y="4938713"/>
          <p14:tracePt t="34527" x="6999288" y="4987925"/>
          <p14:tracePt t="34535" x="6815138" y="5030788"/>
          <p14:tracePt t="34543" x="6519863" y="5108575"/>
          <p14:tracePt t="34550" x="6413500" y="5114925"/>
          <p14:tracePt t="34559" x="6229350" y="5149850"/>
          <p14:tracePt t="34566" x="6032500" y="5164138"/>
          <p14:tracePt t="34575" x="5848350" y="5178425"/>
          <p14:tracePt t="34582" x="5708650" y="5178425"/>
          <p14:tracePt t="34590" x="5657850" y="5178425"/>
          <p14:tracePt t="34598" x="5553075" y="5178425"/>
          <p14:tracePt t="34606" x="5446713" y="5178425"/>
          <p14:tracePt t="34614" x="5376863" y="5178425"/>
          <p14:tracePt t="34622" x="5313363" y="5178425"/>
          <p14:tracePt t="34630" x="5256213" y="5143500"/>
          <p14:tracePt t="34639" x="5207000" y="5114925"/>
          <p14:tracePt t="34647" x="5149850" y="5065713"/>
          <p14:tracePt t="34655" x="5137150" y="5059363"/>
          <p14:tracePt t="34663" x="5100638" y="5022850"/>
          <p14:tracePt t="34669" x="5065713" y="4987925"/>
          <p14:tracePt t="34677" x="5051425" y="4938713"/>
          <p14:tracePt t="34685" x="5030788" y="4910138"/>
          <p14:tracePt t="34693" x="5016500" y="4875213"/>
          <p14:tracePt t="34701" x="5002213" y="4840288"/>
          <p14:tracePt t="34709" x="5002213" y="4819650"/>
          <p14:tracePt t="34717" x="4995863" y="4797425"/>
          <p14:tracePt t="34725" x="4995863" y="4783138"/>
          <p14:tracePt t="34733" x="4995863" y="4756150"/>
          <p14:tracePt t="34748" x="4995863" y="4748213"/>
          <p14:tracePt t="34772" x="4995863" y="4733925"/>
          <p14:tracePt t="35255" x="4981575" y="4733925"/>
          <p14:tracePt t="35264" x="4967288" y="4733925"/>
          <p14:tracePt t="35272" x="4959350" y="4733925"/>
          <p14:tracePt t="35358" x="4995863" y="4733925"/>
          <p14:tracePt t="35367" x="5030788" y="4713288"/>
          <p14:tracePt t="35374" x="5086350" y="4699000"/>
          <p14:tracePt t="35382" x="5157788" y="4678363"/>
          <p14:tracePt t="35390" x="5270500" y="4641850"/>
          <p14:tracePt t="35398" x="5376863" y="4614863"/>
          <p14:tracePt t="35406" x="5518150" y="4592638"/>
          <p14:tracePt t="35414" x="5651500" y="4565650"/>
          <p14:tracePt t="35422" x="5772150" y="4543425"/>
          <p14:tracePt t="35430" x="5827713" y="4543425"/>
          <p14:tracePt t="35438" x="6032500" y="4508500"/>
          <p14:tracePt t="35447" x="6067425" y="4508500"/>
          <p14:tracePt t="35456" x="6138863" y="4508500"/>
          <p14:tracePt t="35461" x="6194425" y="4508500"/>
          <p14:tracePt t="35469" x="6229350" y="4508500"/>
          <p14:tracePt t="35477" x="6257925" y="4508500"/>
          <p14:tracePt t="35485" x="6265863" y="4508500"/>
          <p14:tracePt t="35509" x="6257925" y="4508500"/>
          <p14:tracePt t="35517" x="6188075" y="4522788"/>
          <p14:tracePt t="36475" x="6194425" y="4494213"/>
          <p14:tracePt t="36483" x="6243638" y="4459288"/>
          <p14:tracePt t="36491" x="6307138" y="4410075"/>
          <p14:tracePt t="36499" x="6350000" y="4367213"/>
          <p14:tracePt t="36507" x="6462713" y="4283075"/>
          <p14:tracePt t="36514" x="6534150" y="4233863"/>
          <p14:tracePt t="36522" x="6610350" y="4162425"/>
          <p14:tracePt t="36531" x="6688138" y="4113213"/>
          <p14:tracePt t="36539" x="6780213" y="4057650"/>
          <p14:tracePt t="36547" x="6851650" y="3994150"/>
          <p14:tracePt t="36556" x="6921500" y="3951288"/>
          <p14:tracePt t="36564" x="7019925" y="3887788"/>
          <p14:tracePt t="36571" x="7091363" y="3838575"/>
          <p14:tracePt t="36578" x="7189788" y="3795713"/>
          <p14:tracePt t="36586" x="7281863" y="3746500"/>
          <p14:tracePt t="36594" x="7366000" y="3697288"/>
          <p14:tracePt t="36602" x="7472363" y="3662363"/>
          <p14:tracePt t="36610" x="7556500" y="3625850"/>
          <p14:tracePt t="36618" x="7591425" y="3613150"/>
          <p14:tracePt t="36625" x="7747000" y="3556000"/>
          <p14:tracePt t="36633" x="7816850" y="3527425"/>
          <p14:tracePt t="36641" x="7839075" y="3527425"/>
          <p14:tracePt t="36649" x="7902575" y="3506788"/>
          <p14:tracePt t="36657" x="8007350" y="3486150"/>
          <p14:tracePt t="36665" x="8070850" y="3486150"/>
          <p14:tracePt t="36673" x="8093075" y="3486150"/>
          <p14:tracePt t="36681" x="8148638" y="3486150"/>
          <p14:tracePt t="36689" x="8212138" y="3486150"/>
          <p14:tracePt t="36697" x="8261350" y="3486150"/>
          <p14:tracePt t="36705" x="8297863" y="3486150"/>
          <p14:tracePt t="36714" x="8332788" y="3486150"/>
          <p14:tracePt t="36722" x="8367713" y="3486150"/>
          <p14:tracePt t="36730" x="8402638" y="3486150"/>
          <p14:tracePt t="36738" x="8424863" y="3486150"/>
          <p14:tracePt t="36744" x="8451850" y="3486150"/>
          <p14:tracePt t="36752" x="8459788" y="3486150"/>
          <p14:tracePt t="36760" x="8474075" y="3486150"/>
          <p14:tracePt t="36768" x="8488363" y="3492500"/>
          <p14:tracePt t="37204" x="8474075" y="3492500"/>
          <p14:tracePt t="37211" x="8353425" y="3492500"/>
          <p14:tracePt t="37219" x="8177213" y="3492500"/>
          <p14:tracePt t="37227" x="7937500" y="3492500"/>
          <p14:tracePt t="37235" x="7605713" y="3521075"/>
          <p14:tracePt t="37243" x="7189788" y="3521075"/>
          <p14:tracePt t="37251" x="6808788" y="3521075"/>
          <p14:tracePt t="37259" x="6384925" y="3521075"/>
          <p14:tracePt t="37267" x="6003925" y="3521075"/>
          <p14:tracePt t="37275" x="5637213" y="3449638"/>
          <p14:tracePt t="37283" x="5481638" y="3408363"/>
          <p14:tracePt t="37290" x="5221288" y="3336925"/>
          <p14:tracePt t="37298" x="4981575" y="3267075"/>
          <p14:tracePt t="37306" x="4776788" y="3195638"/>
          <p14:tracePt t="37314" x="4586288" y="3111500"/>
          <p14:tracePt t="37322" x="4424363" y="3027363"/>
          <p14:tracePt t="37330" x="4289425" y="2955925"/>
          <p14:tracePt t="37339" x="4148138" y="2886075"/>
          <p14:tracePt t="37347" x="4043363" y="2836863"/>
          <p14:tracePt t="37355" x="3994150" y="2814638"/>
          <p14:tracePt t="37364" x="3930650" y="2794000"/>
          <p14:tracePt t="37372" x="3859213" y="2751138"/>
          <p14:tracePt t="37380" x="3789363" y="2744788"/>
          <p14:tracePt t="37386" x="3740150" y="2716213"/>
          <p14:tracePt t="37394" x="3703638" y="2716213"/>
          <p14:tracePt t="37402" x="3668713" y="2716213"/>
          <p14:tracePt t="37410" x="3648075" y="2716213"/>
          <p14:tracePt t="37417" x="3613150" y="2716213"/>
          <p14:tracePt t="37426" x="3584575" y="2716213"/>
          <p14:tracePt t="37434" x="3562350" y="2716213"/>
          <p14:tracePt t="37441" x="3541713" y="2716213"/>
          <p14:tracePt t="37449" x="3506788" y="2716213"/>
          <p14:tracePt t="37457" x="3443288" y="2716213"/>
          <p14:tracePt t="37465" x="3408363" y="2730500"/>
          <p14:tracePt t="37473" x="3386138" y="2730500"/>
          <p14:tracePt t="37481" x="3336925" y="2744788"/>
          <p14:tracePt t="37489" x="3281363" y="2751138"/>
          <p14:tracePt t="37497" x="3238500" y="2751138"/>
          <p14:tracePt t="37505" x="3195638" y="2765425"/>
          <p14:tracePt t="37514" x="3160713" y="2779713"/>
          <p14:tracePt t="37522" x="3132138" y="2779713"/>
          <p14:tracePt t="37530" x="3082925" y="2794000"/>
          <p14:tracePt t="37538" x="3048000" y="2800350"/>
          <p14:tracePt t="37546" x="3027363" y="2800350"/>
          <p14:tracePt t="37552" x="2990850" y="2814638"/>
          <p14:tracePt t="37560" x="2970213" y="2828925"/>
          <p14:tracePt t="37568" x="2935288" y="2836863"/>
          <p14:tracePt t="37576" x="2886075" y="2851150"/>
          <p14:tracePt t="37584" x="2851150" y="2863850"/>
          <p14:tracePt t="37592" x="2822575" y="2871788"/>
          <p14:tracePt t="37600" x="2787650" y="2886075"/>
          <p14:tracePt t="37608" x="2765425" y="2886075"/>
          <p14:tracePt t="37616" x="2716213" y="2900363"/>
          <p14:tracePt t="37623" x="2695575" y="2906713"/>
          <p14:tracePt t="37631" x="2681288" y="2906713"/>
          <p14:tracePt t="37639" x="2660650" y="2921000"/>
          <p14:tracePt t="37647" x="2632075" y="2921000"/>
          <p14:tracePt t="37655" x="2609850" y="2921000"/>
          <p14:tracePt t="37664" x="2574925" y="2935288"/>
          <p14:tracePt t="37674" x="2546350" y="2935288"/>
          <p14:tracePt t="37680" x="2525713" y="2949575"/>
          <p14:tracePt t="37689" x="2476500" y="2955925"/>
          <p14:tracePt t="37697" x="2441575" y="2970213"/>
          <p14:tracePt t="37705" x="2419350" y="2984500"/>
          <p14:tracePt t="37710" x="2398713" y="2990850"/>
          <p14:tracePt t="37718" x="2370138" y="2990850"/>
          <p14:tracePt t="37726" x="2349500" y="3005138"/>
          <p14:tracePt t="37734" x="2335213" y="3005138"/>
          <p14:tracePt t="37742" x="2320925" y="3019425"/>
          <p14:tracePt t="37750" x="2314575" y="3019425"/>
          <p14:tracePt t="37766" x="2314575" y="3027363"/>
          <p14:tracePt t="37789" x="2314575" y="3041650"/>
          <p14:tracePt t="37821" x="2314575" y="3054350"/>
          <p14:tracePt t="37830" x="2314575" y="3062288"/>
          <p14:tracePt t="38288" x="2370138" y="3041650"/>
          <p14:tracePt t="38298" x="2419350" y="3019425"/>
          <p14:tracePt t="38306" x="2505075" y="2990850"/>
          <p14:tracePt t="38314" x="2574925" y="2955925"/>
          <p14:tracePt t="38322" x="2597150" y="2949575"/>
          <p14:tracePt t="38330" x="2667000" y="2921000"/>
          <p14:tracePt t="38336" x="2716213" y="2900363"/>
          <p14:tracePt t="38344" x="2765425" y="2863850"/>
          <p14:tracePt t="38352" x="2814638" y="2851150"/>
          <p14:tracePt t="38360" x="2857500" y="2828925"/>
          <p14:tracePt t="38367" x="2892425" y="2800350"/>
          <p14:tracePt t="38375" x="2921000" y="2794000"/>
          <p14:tracePt t="38384" x="2955925" y="2779713"/>
          <p14:tracePt t="38391" x="2978150" y="2765425"/>
          <p14:tracePt t="38399" x="3005138" y="2751138"/>
          <p14:tracePt t="38407" x="3041650" y="2744788"/>
          <p14:tracePt t="38415" x="3048000" y="2744788"/>
          <p14:tracePt t="38423" x="3062288" y="2730500"/>
          <p14:tracePt t="38431" x="3076575" y="2730500"/>
          <p14:tracePt t="38439" x="3082925" y="2730500"/>
          <p14:tracePt t="38455" x="3097213" y="2730500"/>
          <p14:tracePt t="38534" x="3097213" y="2744788"/>
          <p14:tracePt t="38550" x="3097213" y="2751138"/>
          <p14:tracePt t="38566" x="3097213" y="2765425"/>
          <p14:tracePt t="38582" x="3097213" y="2779713"/>
          <p14:tracePt t="38589" x="3082925" y="2779713"/>
          <p14:tracePt t="38598" x="3082925" y="2794000"/>
          <p14:tracePt t="38605" x="3076575" y="2800350"/>
          <p14:tracePt t="38613" x="3062288" y="2814638"/>
          <p14:tracePt t="38621" x="3062288" y="2828925"/>
          <p14:tracePt t="38629" x="3048000" y="2851150"/>
          <p14:tracePt t="38637" x="3027363" y="2886075"/>
          <p14:tracePt t="38645" x="3005138" y="2921000"/>
          <p14:tracePt t="38652" x="3005138" y="2935288"/>
          <p14:tracePt t="38660" x="2978150" y="2970213"/>
          <p14:tracePt t="38668" x="2955925" y="3019425"/>
          <p14:tracePt t="38676" x="2935288" y="3041650"/>
          <p14:tracePt t="38685" x="2921000" y="3076575"/>
          <p14:tracePt t="38693" x="2921000" y="3111500"/>
          <p14:tracePt t="38701" x="2906713" y="3140075"/>
          <p14:tracePt t="38709" x="2892425" y="3146425"/>
          <p14:tracePt t="38718" x="2892425" y="3160713"/>
          <p14:tracePt t="38726" x="2892425" y="3181350"/>
          <p14:tracePt t="38732" x="2886075" y="3195638"/>
          <p14:tracePt t="38747" x="2886075" y="3209925"/>
          <p14:tracePt t="38763" x="2886075" y="3217863"/>
          <p14:tracePt t="38827" x="2906713" y="3217863"/>
          <p14:tracePt t="38835" x="2941638" y="3209925"/>
          <p14:tracePt t="38843" x="2955925" y="3195638"/>
          <p14:tracePt t="38850" x="3005138" y="3181350"/>
          <p14:tracePt t="38859" x="3062288" y="3160713"/>
          <p14:tracePt t="38866" x="3082925" y="3146425"/>
          <p14:tracePt t="38874" x="3125788" y="3140075"/>
          <p14:tracePt t="38882" x="3160713" y="3125788"/>
          <p14:tracePt t="38890" x="3195638" y="3125788"/>
          <p14:tracePt t="38898" x="3232150" y="3105150"/>
          <p14:tracePt t="38906" x="3252788" y="3105150"/>
          <p14:tracePt t="38914" x="3302000" y="3105150"/>
          <p14:tracePt t="38922" x="3316288" y="3105150"/>
          <p14:tracePt t="38930" x="3336925" y="3105150"/>
          <p14:tracePt t="38939" x="3351213" y="3105150"/>
          <p14:tracePt t="38947" x="3371850" y="3105150"/>
          <p14:tracePt t="38955" x="3386138" y="3105150"/>
          <p14:tracePt t="38969" x="3394075" y="3105150"/>
          <p14:tracePt t="38977" x="3394075" y="3111500"/>
          <p14:tracePt t="38985" x="3408363" y="3125788"/>
          <p14:tracePt t="39001" x="3422650" y="3140075"/>
          <p14:tracePt t="39009" x="3422650" y="3146425"/>
          <p14:tracePt t="39017" x="3422650" y="3160713"/>
          <p14:tracePt t="39025" x="3429000" y="3181350"/>
          <p14:tracePt t="39040" x="3443288" y="3195638"/>
          <p14:tracePt t="39048" x="3443288" y="3209925"/>
          <p14:tracePt t="39056" x="3443288" y="3217863"/>
          <p14:tracePt t="39064" x="3457575" y="3217863"/>
          <p14:tracePt t="39072" x="3457575" y="3232150"/>
          <p14:tracePt t="39088" x="3471863" y="3244850"/>
          <p14:tracePt t="39097" x="3478213" y="3244850"/>
          <p14:tracePt t="39105" x="3492500" y="3252788"/>
          <p14:tracePt t="39114" x="3506788" y="3252788"/>
          <p14:tracePt t="39122" x="3513138" y="3252788"/>
          <p14:tracePt t="39127" x="3541713" y="3267075"/>
          <p14:tracePt t="39136" x="3549650" y="3267075"/>
          <p14:tracePt t="39144" x="3562350" y="3267075"/>
          <p14:tracePt t="39151" x="3598863" y="3267075"/>
          <p14:tracePt t="39159" x="3613150" y="3281363"/>
          <p14:tracePt t="39167" x="3633788" y="3281363"/>
          <p14:tracePt t="39175" x="3662363" y="3281363"/>
          <p14:tracePt t="39191" x="3683000" y="3281363"/>
          <p14:tracePt t="39207" x="3697288" y="3281363"/>
          <p14:tracePt t="39231" x="3703638" y="3281363"/>
          <p14:tracePt t="39714" x="3717925" y="3252788"/>
          <p14:tracePt t="39722" x="3752850" y="3232150"/>
          <p14:tracePt t="39730" x="3775075" y="3209925"/>
          <p14:tracePt t="39739" x="3838575" y="3175000"/>
          <p14:tracePt t="39747" x="3873500" y="3146425"/>
          <p14:tracePt t="39755" x="3922713" y="3125788"/>
          <p14:tracePt t="39761" x="3979863" y="3090863"/>
          <p14:tracePt t="39769" x="4014788" y="3062288"/>
          <p14:tracePt t="39777" x="4049713" y="3054350"/>
          <p14:tracePt t="39785" x="4084638" y="3027363"/>
          <p14:tracePt t="39793" x="4113213" y="3019425"/>
          <p14:tracePt t="39801" x="4133850" y="3019425"/>
          <p14:tracePt t="39809" x="4148138" y="3005138"/>
          <p14:tracePt t="39817" x="4162425" y="3005138"/>
          <p14:tracePt t="39825" x="4170363" y="2990850"/>
          <p14:tracePt t="39840" x="4184650" y="2990850"/>
          <p14:tracePt t="39928" x="4184650" y="3005138"/>
          <p14:tracePt t="39935" x="4184650" y="3019425"/>
          <p14:tracePt t="39943" x="4184650" y="3027363"/>
          <p14:tracePt t="39951" x="4184650" y="3054350"/>
          <p14:tracePt t="39959" x="4184650" y="3076575"/>
          <p14:tracePt t="39967" x="4184650" y="3105150"/>
          <p14:tracePt t="39975" x="4197350" y="3140075"/>
          <p14:tracePt t="39983" x="4197350" y="3160713"/>
          <p14:tracePt t="39991" x="4205288" y="3195638"/>
          <p14:tracePt t="39998" x="4219575" y="3217863"/>
          <p14:tracePt t="40007" x="4219575" y="3252788"/>
          <p14:tracePt t="40015" x="4233863" y="3295650"/>
          <p14:tracePt t="40022" x="4233863" y="3302000"/>
          <p14:tracePt t="40030" x="4240213" y="3330575"/>
          <p14:tracePt t="40038" x="4254500" y="3336925"/>
          <p14:tracePt t="40046" x="4254500" y="3351213"/>
          <p14:tracePt t="40062" x="4268788" y="3351213"/>
          <p14:tracePt t="40072" x="4268788" y="3365500"/>
          <p14:tracePt t="40166" x="4254500" y="3351213"/>
          <p14:tracePt t="40173" x="4233863" y="3351213"/>
          <p14:tracePt t="40181" x="4197350" y="3330575"/>
          <p14:tracePt t="40189" x="4184650" y="3330575"/>
          <p14:tracePt t="40197" x="4148138" y="3302000"/>
          <p14:tracePt t="40205" x="4098925" y="3281363"/>
          <p14:tracePt t="40214" x="4064000" y="3267075"/>
          <p14:tracePt t="40222" x="4043363" y="3244850"/>
          <p14:tracePt t="40230" x="4014788" y="3244850"/>
          <p14:tracePt t="40238" x="3994150" y="3232150"/>
          <p14:tracePt t="40244" x="3965575" y="3217863"/>
          <p14:tracePt t="40252" x="3957638" y="3217863"/>
          <p14:tracePt t="40260" x="3943350" y="3209925"/>
          <p14:tracePt t="40268" x="3930650" y="3209925"/>
          <p14:tracePt t="40276" x="3922713" y="3209925"/>
          <p14:tracePt t="40291" x="3908425" y="3209925"/>
          <p14:tracePt t="40387" x="3922713" y="3209925"/>
          <p14:tracePt t="40403" x="3943350" y="3209925"/>
          <p14:tracePt t="40410" x="3965575" y="3209925"/>
          <p14:tracePt t="40418" x="3994150" y="3209925"/>
          <p14:tracePt t="40426" x="4014788" y="3209925"/>
          <p14:tracePt t="40434" x="4084638" y="3195638"/>
          <p14:tracePt t="40442" x="4113213" y="3195638"/>
          <p14:tracePt t="40450" x="4197350" y="3181350"/>
          <p14:tracePt t="40458" x="4219575" y="3181350"/>
          <p14:tracePt t="40466" x="4324350" y="3175000"/>
          <p14:tracePt t="40474" x="4352925" y="3160713"/>
          <p14:tracePt t="40482" x="4410075" y="3146425"/>
          <p14:tracePt t="40489" x="4459288" y="3146425"/>
          <p14:tracePt t="40498" x="4494213" y="3146425"/>
          <p14:tracePt t="40505" x="4514850" y="3146425"/>
          <p14:tracePt t="40514" x="4543425" y="3146425"/>
          <p14:tracePt t="40522" x="4551363" y="3146425"/>
          <p14:tracePt t="40530" x="4565650" y="3146425"/>
          <p14:tracePt t="40553" x="4578350" y="3146425"/>
          <p14:tracePt t="41147" x="4586288" y="3146425"/>
          <p14:tracePt t="41156" x="4614863" y="3146425"/>
          <p14:tracePt t="41164" x="4635500" y="3146425"/>
          <p14:tracePt t="41173" x="4656138" y="3146425"/>
          <p14:tracePt t="41180" x="4684713" y="3160713"/>
          <p14:tracePt t="41188" x="4719638" y="3160713"/>
          <p14:tracePt t="41194" x="4756150" y="3175000"/>
          <p14:tracePt t="41202" x="4776788" y="3181350"/>
          <p14:tracePt t="41210" x="4805363" y="3181350"/>
          <p14:tracePt t="41218" x="4811713" y="3195638"/>
          <p14:tracePt t="41226" x="4840288" y="3209925"/>
          <p14:tracePt t="41234" x="4846638" y="3209925"/>
          <p14:tracePt t="41242" x="4860925" y="3217863"/>
          <p14:tracePt t="41250" x="4875213" y="3217863"/>
          <p14:tracePt t="41258" x="4889500" y="3217863"/>
          <p14:tracePt t="41266" x="4889500" y="3232150"/>
          <p14:tracePt t="41289" x="4895850" y="3232150"/>
          <p14:tracePt t="41345" x="4889500" y="3232150"/>
          <p14:tracePt t="41355" x="4875213" y="3232150"/>
          <p14:tracePt t="41361" x="4860925" y="3232150"/>
          <p14:tracePt t="41369" x="4840288" y="3232150"/>
          <p14:tracePt t="41376" x="4811713" y="3232150"/>
          <p14:tracePt t="41385" x="4791075" y="3232150"/>
          <p14:tracePt t="41393" x="4768850" y="3232150"/>
          <p14:tracePt t="41400" x="4699000" y="3217863"/>
          <p14:tracePt t="41408" x="4656138" y="3217863"/>
          <p14:tracePt t="41416" x="4586288" y="3209925"/>
          <p14:tracePt t="41424" x="4529138" y="3195638"/>
          <p14:tracePt t="41432" x="4459288" y="3195638"/>
          <p14:tracePt t="41440" x="4395788" y="3195638"/>
          <p14:tracePt t="41448" x="4352925" y="3195638"/>
          <p14:tracePt t="41456" x="4289425" y="3195638"/>
          <p14:tracePt t="41463" x="4219575" y="3195638"/>
          <p14:tracePt t="41472" x="4170363" y="3195638"/>
          <p14:tracePt t="41480" x="4121150" y="3195638"/>
          <p14:tracePt t="41489" x="4078288" y="3195638"/>
          <p14:tracePt t="41497" x="4043363" y="3195638"/>
          <p14:tracePt t="41505" x="4014788" y="3195638"/>
          <p14:tracePt t="41511" x="3979863" y="3195638"/>
          <p14:tracePt t="41519" x="3957638" y="3195638"/>
          <p14:tracePt t="41527" x="3930650" y="3195638"/>
          <p14:tracePt t="41535" x="3894138" y="3195638"/>
          <p14:tracePt t="41543" x="3887788" y="3195638"/>
          <p14:tracePt t="41551" x="3873500" y="3195638"/>
          <p14:tracePt t="41558" x="3852863" y="3195638"/>
          <p14:tracePt t="41567" x="3838575" y="3195638"/>
          <p14:tracePt t="41622" x="3838575" y="3209925"/>
          <p14:tracePt t="41646" x="3852863" y="3209925"/>
          <p14:tracePt t="41670" x="3859213" y="3209925"/>
          <p14:tracePt t="41685" x="3873500" y="3209925"/>
          <p14:tracePt t="41694" x="3887788" y="3217863"/>
          <p14:tracePt t="41701" x="3908425" y="3217863"/>
          <p14:tracePt t="41709" x="3922713" y="3232150"/>
          <p14:tracePt t="41717" x="3943350" y="3232150"/>
          <p14:tracePt t="41725" x="3994150" y="3252788"/>
          <p14:tracePt t="41733" x="4029075" y="3267075"/>
          <p14:tracePt t="41740" x="4049713" y="3281363"/>
          <p14:tracePt t="41749" x="4084638" y="3295650"/>
          <p14:tracePt t="41757" x="4121150" y="3302000"/>
          <p14:tracePt t="41764" x="4162425" y="3316288"/>
          <p14:tracePt t="41773" x="4197350" y="3330575"/>
          <p14:tracePt t="41780" x="4233863" y="3336925"/>
          <p14:tracePt t="41789" x="4254500" y="3336925"/>
          <p14:tracePt t="41797" x="4275138" y="3351213"/>
          <p14:tracePt t="41805" x="4303713" y="3351213"/>
          <p14:tracePt t="41814" x="4324350" y="3365500"/>
          <p14:tracePt t="41822" x="4360863" y="3371850"/>
          <p14:tracePt t="41830" x="4387850" y="3371850"/>
          <p14:tracePt t="41838" x="4410075" y="3371850"/>
          <p14:tracePt t="41844" x="4430713" y="3386138"/>
          <p14:tracePt t="41851" x="4459288" y="3386138"/>
          <p14:tracePt t="41859" x="4494213" y="3386138"/>
          <p14:tracePt t="41868" x="4514850" y="3386138"/>
          <p14:tracePt t="41875" x="4543425" y="3386138"/>
          <p14:tracePt t="41883" x="4578350" y="3386138"/>
          <p14:tracePt t="41891" x="4600575" y="3386138"/>
          <p14:tracePt t="41899" x="4635500" y="3386138"/>
          <p14:tracePt t="41907" x="4705350" y="3386138"/>
          <p14:tracePt t="41915" x="4733925" y="3386138"/>
          <p14:tracePt t="41923" x="4776788" y="3386138"/>
          <p14:tracePt t="41931" x="4840288" y="3386138"/>
          <p14:tracePt t="41939" x="4889500" y="3371850"/>
          <p14:tracePt t="41947" x="4932363" y="3371850"/>
          <p14:tracePt t="41955" x="4981575" y="3365500"/>
          <p14:tracePt t="41964" x="5030788" y="3365500"/>
          <p14:tracePt t="41972" x="5065713" y="3365500"/>
          <p14:tracePt t="41980" x="5100638" y="3365500"/>
          <p14:tracePt t="41988" x="5122863" y="3351213"/>
          <p14:tracePt t="41994" x="5157788" y="3336925"/>
          <p14:tracePt t="42002" x="5172075" y="3336925"/>
          <p14:tracePt t="42010" x="5186363" y="3336925"/>
          <p14:tracePt t="42018" x="5207000" y="3336925"/>
          <p14:tracePt t="42033" x="5235575" y="3330575"/>
          <p14:tracePt t="42042" x="5241925" y="3330575"/>
          <p14:tracePt t="42049" x="5270500" y="3330575"/>
          <p14:tracePt t="42509" x="5291138" y="3330575"/>
          <p14:tracePt t="42517" x="5340350" y="3316288"/>
          <p14:tracePt t="42525" x="5397500" y="3302000"/>
          <p14:tracePt t="42533" x="5426075" y="3302000"/>
          <p14:tracePt t="42541" x="5467350" y="3281363"/>
          <p14:tracePt t="42548" x="5503863" y="3281363"/>
          <p14:tracePt t="42556" x="5553075" y="3252788"/>
          <p14:tracePt t="42564" x="5616575" y="3244850"/>
          <p14:tracePt t="42572" x="5651500" y="3217863"/>
          <p14:tracePt t="42580" x="5686425" y="3209925"/>
          <p14:tracePt t="42589" x="5721350" y="3209925"/>
          <p14:tracePt t="42597" x="5743575" y="3181350"/>
          <p14:tracePt t="42605" x="5778500" y="3175000"/>
          <p14:tracePt t="42614" x="5807075" y="3160713"/>
          <p14:tracePt t="42622" x="5827713" y="3146425"/>
          <p14:tracePt t="42628" x="5842000" y="3140075"/>
          <p14:tracePt t="42636" x="5862638" y="3140075"/>
          <p14:tracePt t="42644" x="5862638" y="3125788"/>
          <p14:tracePt t="42651" x="5884863" y="3125788"/>
          <p14:tracePt t="42659" x="5899150" y="3125788"/>
          <p14:tracePt t="42667" x="5899150" y="3111500"/>
          <p14:tracePt t="42675" x="5911850" y="3111500"/>
          <p14:tracePt t="42699" x="5926138" y="3111500"/>
          <p14:tracePt t="42857" x="5911850" y="3111500"/>
          <p14:tracePt t="42865" x="5899150" y="3111500"/>
          <p14:tracePt t="42881" x="5876925" y="3111500"/>
          <p14:tracePt t="42897" x="5848350" y="3111500"/>
          <p14:tracePt t="42905" x="5842000" y="3125788"/>
          <p14:tracePt t="42914" x="5827713" y="3125788"/>
          <p14:tracePt t="42922" x="5807075" y="3125788"/>
          <p14:tracePt t="42930" x="5792788" y="3125788"/>
          <p14:tracePt t="42938" x="5772150" y="3125788"/>
          <p14:tracePt t="42946" x="5743575" y="3140075"/>
          <p14:tracePt t="42953" x="5729288" y="3140075"/>
          <p14:tracePt t="42960" x="5708650" y="3140075"/>
          <p14:tracePt t="42968" x="5686425" y="3140075"/>
          <p14:tracePt t="42976" x="5657850" y="3146425"/>
          <p14:tracePt t="42984" x="5637213" y="3146425"/>
          <p14:tracePt t="42992" x="5616575" y="3146425"/>
          <p14:tracePt t="43000" x="5602288" y="3160713"/>
          <p14:tracePt t="43008" x="5581650" y="3160713"/>
          <p14:tracePt t="43016" x="5567363" y="3160713"/>
          <p14:tracePt t="43024" x="5553075" y="3160713"/>
          <p14:tracePt t="43031" x="5538788" y="3160713"/>
          <p14:tracePt t="43047" x="5530850" y="3160713"/>
          <p14:tracePt t="43055" x="5530850" y="3175000"/>
          <p14:tracePt t="43127" x="5538788" y="3175000"/>
          <p14:tracePt t="43467" x="5481638" y="3195638"/>
          <p14:tracePt t="43475" x="5397500" y="3217863"/>
          <p14:tracePt t="43483" x="5291138" y="3267075"/>
          <p14:tracePt t="43491" x="5172075" y="3302000"/>
          <p14:tracePt t="43499" x="5016500" y="3351213"/>
          <p14:tracePt t="43506" x="4860925" y="3371850"/>
          <p14:tracePt t="43515" x="4699000" y="3408363"/>
          <p14:tracePt t="43523" x="4494213" y="3422650"/>
          <p14:tracePt t="43531" x="4113213" y="3422650"/>
          <p14:tracePt t="43539" x="4006850" y="3422650"/>
          <p14:tracePt t="43547" x="3767138" y="3422650"/>
          <p14:tracePt t="43555" x="3562350" y="3422650"/>
          <p14:tracePt t="43563" x="3195638" y="3336925"/>
          <p14:tracePt t="43572" x="3082925" y="3295650"/>
          <p14:tracePt t="43580" x="2701925" y="3160713"/>
          <p14:tracePt t="43586" x="2490788" y="3062288"/>
          <p14:tracePt t="43594" x="2406650" y="3019425"/>
          <p14:tracePt t="43602" x="2228850" y="2906713"/>
          <p14:tracePt t="43610" x="2074863" y="2828925"/>
          <p14:tracePt t="43618" x="1939925" y="2730500"/>
          <p14:tracePt t="43625" x="1905000" y="2695575"/>
          <p14:tracePt t="43634" x="1749425" y="2574925"/>
          <p14:tracePt t="43641" x="1728788" y="2540000"/>
          <p14:tracePt t="43650" x="1679575" y="2490788"/>
          <p14:tracePt t="43657" x="1644650" y="2455863"/>
          <p14:tracePt t="43665" x="1622425" y="2433638"/>
          <p14:tracePt t="43673" x="1608138" y="2419350"/>
          <p14:tracePt t="43681" x="1608138" y="2406650"/>
          <p14:tracePt t="43697" x="1593850" y="2406650"/>
          <p14:tracePt t="43816" x="1593850" y="2398713"/>
          <p14:tracePt t="43832" x="1587500" y="2398713"/>
          <p14:tracePt t="43839" x="1587500" y="2384425"/>
          <p14:tracePt t="43848" x="1587500" y="2370138"/>
          <p14:tracePt t="43855" x="1573213" y="2363788"/>
          <p14:tracePt t="43864" x="1573213" y="2349500"/>
          <p14:tracePt t="43872" x="1558925" y="2328863"/>
          <p14:tracePt t="43880" x="1552575" y="2314575"/>
          <p14:tracePt t="43889" x="1538288" y="2279650"/>
          <p14:tracePt t="43896" x="1524000" y="2251075"/>
          <p14:tracePt t="43903" x="1517650" y="2228850"/>
          <p14:tracePt t="43911" x="1517650" y="2216150"/>
          <p14:tracePt t="43918" x="1503363" y="2179638"/>
          <p14:tracePt t="43926" x="1489075" y="2173288"/>
          <p14:tracePt t="43934" x="1489075" y="2159000"/>
          <p14:tracePt t="43942" x="1474788" y="2138363"/>
          <p14:tracePt t="43950" x="1474788" y="2124075"/>
          <p14:tracePt t="43966" x="1474788" y="2109788"/>
          <p14:tracePt t="43982" x="1474788" y="2101850"/>
          <p14:tracePt t="44037" x="1489075" y="2101850"/>
          <p14:tracePt t="44048" x="1517650" y="2101850"/>
          <p14:tracePt t="44055" x="1538288" y="2101850"/>
          <p14:tracePt t="44061" x="1608138" y="2101850"/>
          <p14:tracePt t="44069" x="1657350" y="2101850"/>
          <p14:tracePt t="44077" x="1714500" y="2101850"/>
          <p14:tracePt t="44085" x="1812925" y="2101850"/>
          <p14:tracePt t="44093" x="1898650" y="2101850"/>
          <p14:tracePt t="44100" x="2011363" y="2109788"/>
          <p14:tracePt t="44108" x="2144713" y="2159000"/>
          <p14:tracePt t="44117" x="2251075" y="2208213"/>
          <p14:tracePt t="44124" x="2370138" y="2265363"/>
          <p14:tracePt t="44132" x="2511425" y="2328863"/>
          <p14:tracePt t="44140" x="2646363" y="2398713"/>
          <p14:tracePt t="44148" x="2787650" y="2470150"/>
          <p14:tracePt t="44156" x="2921000" y="2554288"/>
          <p14:tracePt t="44164" x="3062288" y="2638425"/>
          <p14:tracePt t="44172" x="3217863" y="2709863"/>
          <p14:tracePt t="44180" x="3359150" y="2794000"/>
          <p14:tracePt t="44189" x="3513138" y="2871788"/>
          <p14:tracePt t="44197" x="3662363" y="2955925"/>
          <p14:tracePt t="44206" x="3803650" y="3062288"/>
          <p14:tracePt t="44214" x="3979863" y="3181350"/>
          <p14:tracePt t="44221" x="4121150" y="3295650"/>
          <p14:tracePt t="44227" x="4268788" y="3386138"/>
          <p14:tracePt t="44631" x="4311650" y="3365500"/>
          <p14:tracePt t="44639" x="4352925" y="3336925"/>
          <p14:tracePt t="44647" x="4410075" y="3302000"/>
          <p14:tracePt t="44655" x="4465638" y="3281363"/>
          <p14:tracePt t="44664" x="4543425" y="3232150"/>
          <p14:tracePt t="44672" x="4635500" y="3209925"/>
          <p14:tracePt t="44680" x="4719638" y="3175000"/>
          <p14:tracePt t="44689" x="4805363" y="3146425"/>
          <p14:tracePt t="44697" x="4910138" y="3111500"/>
          <p14:tracePt t="44702" x="5002213" y="3090863"/>
          <p14:tracePt t="44710" x="5114925" y="3062288"/>
          <p14:tracePt t="44718" x="5221288" y="3054350"/>
          <p14:tracePt t="44726" x="5305425" y="3027363"/>
          <p14:tracePt t="44734" x="5411788" y="3027363"/>
          <p14:tracePt t="44742" x="5446713" y="3027363"/>
          <p14:tracePt t="44750" x="5530850" y="3019425"/>
          <p14:tracePt t="44758" x="5581650" y="3005138"/>
          <p14:tracePt t="44765" x="5637213" y="3005138"/>
          <p14:tracePt t="44774" x="5672138" y="2990850"/>
          <p14:tracePt t="44782" x="5694363" y="2990850"/>
          <p14:tracePt t="44789" x="5708650" y="2990850"/>
          <p14:tracePt t="44805" x="5721350" y="2990850"/>
          <p14:tracePt t="44821" x="5729288" y="2990850"/>
          <p14:tracePt t="44853" x="5729288" y="3019425"/>
          <p14:tracePt t="44861" x="5729288" y="3041650"/>
          <p14:tracePt t="44869" x="5721350" y="3062288"/>
          <p14:tracePt t="44877" x="5686425" y="3125788"/>
          <p14:tracePt t="44884" x="5651500" y="3160713"/>
          <p14:tracePt t="44893" x="5637213" y="3195638"/>
          <p14:tracePt t="44900" x="5602288" y="3244850"/>
          <p14:tracePt t="44908" x="5553075" y="3295650"/>
          <p14:tracePt t="44916" x="5518150" y="3336925"/>
          <p14:tracePt t="44924" x="5495925" y="3371850"/>
          <p14:tracePt t="44932" x="5467350" y="3408363"/>
          <p14:tracePt t="44940" x="5446713" y="3422650"/>
          <p14:tracePt t="44948" x="5432425" y="3449638"/>
          <p14:tracePt t="44964" x="5426075" y="3457575"/>
          <p14:tracePt t="45059" x="5432425" y="3457575"/>
          <p14:tracePt t="45066" x="5432425" y="3449638"/>
          <p14:tracePt t="45075" x="5446713" y="3449638"/>
          <p14:tracePt t="45083" x="5467350" y="3435350"/>
          <p14:tracePt t="45090" x="5481638" y="3422650"/>
          <p14:tracePt t="45098" x="5495925" y="3422650"/>
          <p14:tracePt t="45106" x="5530850" y="3408363"/>
          <p14:tracePt t="45114" x="5538788" y="3408363"/>
          <p14:tracePt t="45122" x="5553075" y="3408363"/>
          <p14:tracePt t="45130" x="5567363" y="3400425"/>
          <p14:tracePt t="45139" x="5581650" y="3400425"/>
          <p14:tracePt t="45740" x="5581650" y="3422650"/>
          <p14:tracePt t="45748" x="5553075" y="3457575"/>
          <p14:tracePt t="45756" x="5530850" y="3521075"/>
          <p14:tracePt t="45764" x="5518150" y="3556000"/>
          <p14:tracePt t="45772" x="5495925" y="3605213"/>
          <p14:tracePt t="45780" x="5467350" y="3648075"/>
          <p14:tracePt t="45788" x="5432425" y="3711575"/>
          <p14:tracePt t="45797" x="5426075" y="3752850"/>
          <p14:tracePt t="45805" x="5411788" y="3795713"/>
          <p14:tracePt t="45811" x="5383213" y="3838575"/>
          <p14:tracePt t="45819" x="5376863" y="3873500"/>
          <p14:tracePt t="45827" x="5376863" y="3908425"/>
          <p14:tracePt t="45835" x="5362575" y="3937000"/>
          <p14:tracePt t="45842" x="5362575" y="3951288"/>
          <p14:tracePt t="45850" x="5348288" y="3971925"/>
          <p14:tracePt t="45867" x="5348288" y="3986213"/>
          <p14:tracePt t="45874" x="5348288" y="3994150"/>
          <p14:tracePt t="45938" x="5397500" y="3994150"/>
          <p14:tracePt t="45947" x="5432425" y="3986213"/>
          <p14:tracePt t="45956" x="5495925" y="3971925"/>
          <p14:tracePt t="45964" x="5567363" y="3957638"/>
          <p14:tracePt t="45969" x="5672138" y="3937000"/>
          <p14:tracePt t="45977" x="5772150" y="3908425"/>
          <p14:tracePt t="45986" x="5876925" y="3902075"/>
          <p14:tracePt t="45993" x="5983288" y="3873500"/>
          <p14:tracePt t="46001" x="6089650" y="3873500"/>
          <p14:tracePt t="46009" x="6124575" y="3873500"/>
          <p14:tracePt t="46017" x="6280150" y="3873500"/>
          <p14:tracePt t="46025" x="6307138" y="3873500"/>
          <p14:tracePt t="46033" x="6364288" y="3873500"/>
          <p14:tracePt t="46041" x="6419850" y="3873500"/>
          <p14:tracePt t="46048" x="6462713" y="3873500"/>
          <p14:tracePt t="46056" x="6497638" y="3887788"/>
          <p14:tracePt t="46064" x="6534150" y="3922713"/>
          <p14:tracePt t="46072" x="6554788" y="3951288"/>
          <p14:tracePt t="46080" x="6610350" y="4006850"/>
          <p14:tracePt t="46089" x="6624638" y="4021138"/>
          <p14:tracePt t="46097" x="6653213" y="4057650"/>
          <p14:tracePt t="46105" x="6673850" y="4092575"/>
          <p14:tracePt t="46113" x="6710363" y="4141788"/>
          <p14:tracePt t="46122" x="6731000" y="4176713"/>
          <p14:tracePt t="46128" x="6745288" y="4211638"/>
          <p14:tracePt t="46136" x="6765925" y="4233863"/>
          <p14:tracePt t="46143" x="6794500" y="4254500"/>
          <p14:tracePt t="46151" x="6794500" y="4268788"/>
        </p14:tracePtLst>
      </p14:laserTraceLst>
    </p:ext>
  </p:extLs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BB4FE-5A72-7746-A8C6-2B83F5043E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cap="none" dirty="0">
                <a:solidFill>
                  <a:prstClr val="white"/>
                </a:solidFill>
                <a:ea typeface="+mn-ea"/>
                <a:cs typeface="+mn-cs"/>
              </a:rPr>
              <a:t>/run </a:t>
            </a:r>
            <a:r>
              <a:rPr lang="en-US" b="1" dirty="0"/>
              <a:t>— Application State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10F487-C589-3145-A022-5CBA3A8DEB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9905998" cy="3541714"/>
          </a:xfrm>
        </p:spPr>
        <p:txBody>
          <a:bodyPr>
            <a:normAutofit/>
          </a:bodyPr>
          <a:lstStyle/>
          <a:p>
            <a:r>
              <a:rPr lang="en-US" dirty="0"/>
              <a:t>The /run directory is fairly new, and gives applications a standard place to store transient files they require like sockets and process IDs. These files can’t be stored in /</a:t>
            </a:r>
            <a:r>
              <a:rPr lang="en-US" dirty="0" err="1"/>
              <a:t>tmp</a:t>
            </a:r>
            <a:r>
              <a:rPr lang="en-US" dirty="0"/>
              <a:t> because files in /</a:t>
            </a:r>
            <a:r>
              <a:rPr lang="en-US" dirty="0" err="1"/>
              <a:t>tmp</a:t>
            </a:r>
            <a:r>
              <a:rPr lang="en-US" dirty="0"/>
              <a:t> may be deleted.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48256A-002C-C04F-890A-44651336B7CE}"/>
              </a:ext>
            </a:extLst>
          </p:cNvPr>
          <p:cNvSpPr txBox="1"/>
          <p:nvPr/>
        </p:nvSpPr>
        <p:spPr>
          <a:xfrm>
            <a:off x="0" y="6488668"/>
            <a:ext cx="3250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Amirkabir Linux festival 2022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B731628D-E91B-A245-BBAF-04B6970EB18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1467008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997"/>
    </mc:Choice>
    <mc:Fallback>
      <p:transition spd="slow" advTm="499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3" grpId="0" build="p"/>
    </p:bldLst>
  </p:timing>
  <p:extLst>
    <p:ext uri="{3A86A75C-4F4B-4683-9AE1-C65F6400EC91}">
      <p14:laserTraceLst xmlns:p14="http://schemas.microsoft.com/office/powerpoint/2010/main">
        <p14:tracePtLst>
          <p14:tracePt t="395" x="9250363" y="3422650"/>
          <p14:tracePt t="403" x="9221788" y="3422650"/>
          <p14:tracePt t="411" x="9178925" y="3422650"/>
          <p14:tracePt t="419" x="9150350" y="3422650"/>
          <p14:tracePt t="427" x="9080500" y="3422650"/>
          <p14:tracePt t="435" x="9010650" y="3422650"/>
          <p14:tracePt t="442" x="8953500" y="3422650"/>
          <p14:tracePt t="451" x="8875713" y="3422650"/>
          <p14:tracePt t="459" x="8820150" y="3422650"/>
          <p14:tracePt t="466" x="8748713" y="3435350"/>
          <p14:tracePt t="475" x="8664575" y="3457575"/>
          <p14:tracePt t="483" x="8578850" y="3486150"/>
          <p14:tracePt t="491" x="8494713" y="3527425"/>
          <p14:tracePt t="499" x="8388350" y="3576638"/>
          <p14:tracePt t="507" x="8283575" y="3625850"/>
          <p14:tracePt t="516" x="8148638" y="3662363"/>
          <p14:tracePt t="524" x="8029575" y="3711575"/>
          <p14:tracePt t="532" x="7923213" y="3746500"/>
          <p14:tracePt t="540" x="7880350" y="3752850"/>
          <p14:tracePt t="546" x="7796213" y="3781425"/>
          <p14:tracePt t="554" x="7712075" y="3795713"/>
          <p14:tracePt t="562" x="7648575" y="3803650"/>
          <p14:tracePt t="570" x="7613650" y="3803650"/>
          <p14:tracePt t="578" x="7591425" y="3816350"/>
          <p14:tracePt t="586" x="7577138" y="3816350"/>
          <p14:tracePt t="593" x="7570788" y="3816350"/>
          <p14:tracePt t="1900" x="7556500" y="3816350"/>
          <p14:tracePt t="1908" x="7507288" y="3816350"/>
          <p14:tracePt t="1917" x="7423150" y="3803650"/>
          <p14:tracePt t="1926" x="7316788" y="3795713"/>
          <p14:tracePt t="1932" x="7077075" y="3732213"/>
          <p14:tracePt t="1940" x="6999288" y="3717925"/>
          <p14:tracePt t="1949" x="6696075" y="3662363"/>
          <p14:tracePt t="1957" x="6462713" y="3613150"/>
          <p14:tracePt t="1965" x="6159500" y="3556000"/>
          <p14:tracePt t="1971" x="5862638" y="3521075"/>
          <p14:tracePt t="1979" x="5518150" y="3457575"/>
          <p14:tracePt t="1987" x="5221288" y="3422650"/>
          <p14:tracePt t="1995" x="4924425" y="3371850"/>
          <p14:tracePt t="2002" x="4578350" y="3336925"/>
          <p14:tracePt t="2011" x="4459288" y="3336925"/>
          <p14:tracePt t="2019" x="4184650" y="3330575"/>
          <p14:tracePt t="2026" x="3922713" y="3330575"/>
          <p14:tracePt t="2034" x="3648075" y="3330575"/>
          <p14:tracePt t="2042" x="3232150" y="3302000"/>
          <p14:tracePt t="2051" x="3125788" y="3302000"/>
          <p14:tracePt t="2059" x="2892425" y="3281363"/>
          <p14:tracePt t="2067" x="2695575" y="3267075"/>
          <p14:tracePt t="2074" x="2511425" y="3252788"/>
          <p14:tracePt t="2082" x="2335213" y="3217863"/>
          <p14:tracePt t="2090" x="2159000" y="3160713"/>
          <p14:tracePt t="2099" x="2025650" y="3111500"/>
          <p14:tracePt t="2107" x="1884363" y="3062288"/>
          <p14:tracePt t="2115" x="1763713" y="2990850"/>
          <p14:tracePt t="2124" x="1657350" y="2935288"/>
          <p14:tracePt t="2132" x="1558925" y="2871788"/>
          <p14:tracePt t="2138" x="1454150" y="2800350"/>
          <p14:tracePt t="2145" x="1382713" y="2744788"/>
          <p14:tracePt t="2153" x="1319213" y="2681288"/>
          <p14:tracePt t="2161" x="1298575" y="2646363"/>
          <p14:tracePt t="2169" x="1249363" y="2603500"/>
          <p14:tracePt t="2177" x="1212850" y="2554288"/>
          <p14:tracePt t="2185" x="1192213" y="2505075"/>
          <p14:tracePt t="2193" x="1157288" y="2455863"/>
          <p14:tracePt t="2201" x="1122363" y="2370138"/>
          <p14:tracePt t="2209" x="1108075" y="2314575"/>
          <p14:tracePt t="2217" x="1093788" y="2292350"/>
          <p14:tracePt t="2225" x="1073150" y="2179638"/>
          <p14:tracePt t="2233" x="1058863" y="2138363"/>
          <p14:tracePt t="2241" x="1050925" y="2060575"/>
          <p14:tracePt t="2249" x="1022350" y="2003425"/>
          <p14:tracePt t="2257" x="1001713" y="1919288"/>
          <p14:tracePt t="2265" x="987425" y="1827213"/>
          <p14:tracePt t="2274" x="981075" y="1743075"/>
          <p14:tracePt t="2282" x="952500" y="1657350"/>
          <p14:tracePt t="2290" x="931863" y="1552575"/>
          <p14:tracePt t="2296" x="903288" y="1454150"/>
          <p14:tracePt t="2304" x="882650" y="1347788"/>
          <p14:tracePt t="2312" x="868363" y="1241425"/>
          <p14:tracePt t="2320" x="860425" y="1192213"/>
          <p14:tracePt t="2328" x="860425" y="1108075"/>
          <p14:tracePt t="2336" x="846138" y="1036638"/>
          <p14:tracePt t="2344" x="831850" y="987425"/>
          <p14:tracePt t="2351" x="831850" y="966788"/>
          <p14:tracePt t="2359" x="825500" y="931863"/>
          <p14:tracePt t="2375" x="825500" y="917575"/>
          <p14:tracePt t="2414" x="846138" y="917575"/>
          <p14:tracePt t="2424" x="860425" y="917575"/>
          <p14:tracePt t="2433" x="882650" y="917575"/>
          <p14:tracePt t="2439" x="895350" y="917575"/>
          <p14:tracePt t="2447" x="903288" y="917575"/>
          <p14:tracePt t="2455" x="917575" y="931863"/>
          <p14:tracePt t="2462" x="931863" y="931863"/>
          <p14:tracePt t="2470" x="952500" y="952500"/>
          <p14:tracePt t="2478" x="981075" y="981075"/>
          <p14:tracePt t="2486" x="1001713" y="1001713"/>
          <p14:tracePt t="2495" x="1050925" y="1050925"/>
          <p14:tracePt t="2503" x="1085850" y="1073150"/>
          <p14:tracePt t="2511" x="1093788" y="1085850"/>
          <p14:tracePt t="2519" x="1128713" y="1122363"/>
          <p14:tracePt t="2528" x="1171575" y="1143000"/>
          <p14:tracePt t="2533" x="1206500" y="1177925"/>
          <p14:tracePt t="2541" x="1227138" y="1212850"/>
          <p14:tracePt t="2549" x="1263650" y="1227138"/>
          <p14:tracePt t="2557" x="1284288" y="1249363"/>
          <p14:tracePt t="2565" x="1312863" y="1276350"/>
          <p14:tracePt t="2573" x="1333500" y="1298575"/>
          <p14:tracePt t="2581" x="1347788" y="1312863"/>
          <p14:tracePt t="2589" x="1368425" y="1333500"/>
          <p14:tracePt t="2597" x="1397000" y="1362075"/>
          <p14:tracePt t="2605" x="1417638" y="1382713"/>
          <p14:tracePt t="2612" x="1439863" y="1417638"/>
          <p14:tracePt t="2620" x="1474788" y="1446213"/>
          <p14:tracePt t="2628" x="1489075" y="1466850"/>
          <p14:tracePt t="2636" x="1524000" y="1489075"/>
          <p14:tracePt t="2645" x="1538288" y="1503363"/>
          <p14:tracePt t="2653" x="1558925" y="1524000"/>
          <p14:tracePt t="2661" x="1573213" y="1538288"/>
          <p14:tracePt t="2669" x="1587500" y="1552575"/>
          <p14:tracePt t="2678" x="1593850" y="1558925"/>
          <p14:tracePt t="2686" x="1608138" y="1573213"/>
          <p14:tracePt t="2692" x="1622425" y="1573213"/>
          <p14:tracePt t="2700" x="1622425" y="1587500"/>
          <p14:tracePt t="2708" x="1644650" y="1601788"/>
          <p14:tracePt t="2723" x="1665288" y="1608138"/>
          <p14:tracePt t="2732" x="1679575" y="1622425"/>
          <p14:tracePt t="2741" x="1708150" y="1636713"/>
          <p14:tracePt t="2747" x="1728788" y="1657350"/>
          <p14:tracePt t="2755" x="1749425" y="1671638"/>
          <p14:tracePt t="4188" x="1728788" y="1671638"/>
          <p14:tracePt t="4198" x="1714500" y="1671638"/>
          <p14:tracePt t="4204" x="1708150" y="1679575"/>
          <p14:tracePt t="4212" x="1693863" y="1679575"/>
          <p14:tracePt t="4220" x="1679575" y="1679575"/>
          <p14:tracePt t="4236" x="1665288" y="1679575"/>
          <p14:tracePt t="4244" x="1657350" y="1679575"/>
          <p14:tracePt t="4251" x="1657350" y="1693863"/>
          <p14:tracePt t="4275" x="1644650" y="1693863"/>
          <p14:tracePt t="4394" x="1644650" y="1708150"/>
          <p14:tracePt t="7392" x="1657350" y="1708150"/>
          <p14:tracePt t="7400" x="1708150" y="1708150"/>
          <p14:tracePt t="7408" x="1763713" y="1708150"/>
          <p14:tracePt t="7417" x="1784350" y="1708150"/>
          <p14:tracePt t="7424" x="1898650" y="1708150"/>
          <p14:tracePt t="7432" x="1954213" y="1708150"/>
          <p14:tracePt t="7441" x="1989138" y="1708150"/>
          <p14:tracePt t="7449" x="2095500" y="1708150"/>
          <p14:tracePt t="7457" x="2124075" y="1708150"/>
          <p14:tracePt t="7466" x="2179638" y="1708150"/>
          <p14:tracePt t="7473" x="2216150" y="1708150"/>
          <p14:tracePt t="7480" x="2265363" y="1708150"/>
          <p14:tracePt t="7487" x="2286000" y="1708150"/>
          <p14:tracePt t="7496" x="2314575" y="1708150"/>
          <p14:tracePt t="7503" x="2335213" y="1708150"/>
          <p14:tracePt t="7511" x="2349500" y="1708150"/>
          <p14:tracePt t="7519" x="2355850" y="1708150"/>
          <p14:tracePt t="7527" x="2370138" y="1708150"/>
          <p14:tracePt t="7543" x="2384425" y="1708150"/>
          <p14:tracePt t="7567" x="2398713" y="1708150"/>
          <p14:tracePt t="7574" x="2398713" y="1714500"/>
          <p14:tracePt t="7622" x="2398713" y="1728788"/>
          <p14:tracePt t="7632" x="2406650" y="1728788"/>
          <p14:tracePt t="7654" x="2419350" y="1749425"/>
          <p14:tracePt t="7662" x="2419350" y="1763713"/>
          <p14:tracePt t="7669" x="2419350" y="1778000"/>
          <p14:tracePt t="7678" x="2419350" y="1792288"/>
          <p14:tracePt t="7686" x="2419350" y="1812925"/>
          <p14:tracePt t="7693" x="2419350" y="1827213"/>
          <p14:tracePt t="7701" x="2419350" y="1835150"/>
          <p14:tracePt t="7709" x="2419350" y="1862138"/>
          <p14:tracePt t="7717" x="2406650" y="1898650"/>
          <p14:tracePt t="7725" x="2384425" y="1919288"/>
          <p14:tracePt t="7733" x="2349500" y="1947863"/>
          <p14:tracePt t="7741" x="2286000" y="1968500"/>
          <p14:tracePt t="7749" x="2228850" y="1989138"/>
          <p14:tracePt t="7757" x="2124075" y="2025650"/>
          <p14:tracePt t="7766" x="2038350" y="2060575"/>
          <p14:tracePt t="7774" x="1905000" y="2089150"/>
          <p14:tracePt t="7782" x="1784350" y="2109788"/>
          <p14:tracePt t="7790" x="1679575" y="2138363"/>
          <p14:tracePt t="7798" x="1552575" y="2159000"/>
          <p14:tracePt t="7804" x="1431925" y="2179638"/>
          <p14:tracePt t="7812" x="1319213" y="2208213"/>
          <p14:tracePt t="7820" x="1276350" y="2216150"/>
          <p14:tracePt t="7828" x="1177925" y="2228850"/>
          <p14:tracePt t="7836" x="1122363" y="2243138"/>
          <p14:tracePt t="7844" x="1073150" y="2243138"/>
          <p14:tracePt t="7852" x="1022350" y="2251075"/>
          <p14:tracePt t="7860" x="1001713" y="2265363"/>
          <p14:tracePt t="7868" x="987425" y="2265363"/>
          <p14:tracePt t="7875" x="981075" y="2265363"/>
          <p14:tracePt t="7883" x="966788" y="2265363"/>
          <p14:tracePt t="8676" x="966788" y="2279650"/>
          <p14:tracePt t="8683" x="981075" y="2279650"/>
          <p14:tracePt t="8691" x="987425" y="2292350"/>
          <p14:tracePt t="8699" x="1001713" y="2300288"/>
          <p14:tracePt t="8715" x="1016000" y="2314575"/>
          <p14:tracePt t="8739" x="1022350" y="2314575"/>
          <p14:tracePt t="8748" x="1022350" y="2328863"/>
          <p14:tracePt t="8786" x="1036638" y="2328863"/>
          <p14:tracePt t="9673" x="1050925" y="2328863"/>
          <p14:tracePt t="9682" x="1085850" y="2314575"/>
          <p14:tracePt t="9691" x="1143000" y="2279650"/>
          <p14:tracePt t="9699" x="1212850" y="2265363"/>
          <p14:tracePt t="9704" x="1284288" y="2228850"/>
          <p14:tracePt t="9712" x="1368425" y="2208213"/>
          <p14:tracePt t="9720" x="1474788" y="2173288"/>
          <p14:tracePt t="9728" x="1558925" y="2144713"/>
          <p14:tracePt t="9736" x="1644650" y="2109788"/>
          <p14:tracePt t="9744" x="1728788" y="2089150"/>
          <p14:tracePt t="9752" x="1812925" y="2060575"/>
          <p14:tracePt t="9760" x="1898650" y="2052638"/>
          <p14:tracePt t="9768" x="1933575" y="2038350"/>
          <p14:tracePt t="9776" x="2003425" y="2025650"/>
          <p14:tracePt t="9783" x="2060575" y="2025650"/>
          <p14:tracePt t="9791" x="2124075" y="2017713"/>
          <p14:tracePt t="9799" x="2159000" y="2017713"/>
          <p14:tracePt t="9808" x="2193925" y="2017713"/>
          <p14:tracePt t="9816" x="2201863" y="2003425"/>
          <p14:tracePt t="9824" x="2228850" y="2003425"/>
          <p14:tracePt t="9832" x="2243138" y="2003425"/>
          <p14:tracePt t="9847" x="2251075" y="2003425"/>
          <p14:tracePt t="9942" x="2251075" y="2017713"/>
          <p14:tracePt t="9966" x="2243138" y="2017713"/>
          <p14:tracePt t="9975" x="2228850" y="2017713"/>
          <p14:tracePt t="9983" x="2165350" y="2025650"/>
          <p14:tracePt t="9991" x="2130425" y="2025650"/>
          <p14:tracePt t="9999" x="2089150" y="2025650"/>
          <p14:tracePt t="10007" x="2060575" y="2025650"/>
          <p14:tracePt t="10015" x="2003425" y="2025650"/>
          <p14:tracePt t="10023" x="1954213" y="2025650"/>
          <p14:tracePt t="10029" x="1905000" y="2025650"/>
          <p14:tracePt t="10037" x="1847850" y="2025650"/>
          <p14:tracePt t="10045" x="1812925" y="2025650"/>
          <p14:tracePt t="10053" x="1763713" y="2025650"/>
          <p14:tracePt t="10061" x="1743075" y="2025650"/>
          <p14:tracePt t="10069" x="1708150" y="2017713"/>
          <p14:tracePt t="10077" x="1665288" y="2003425"/>
          <p14:tracePt t="10085" x="1644650" y="2003425"/>
          <p14:tracePt t="10093" x="1630363" y="1989138"/>
          <p14:tracePt t="10100" x="1622425" y="1989138"/>
          <p14:tracePt t="10108" x="1593850" y="1982788"/>
          <p14:tracePt t="10116" x="1587500" y="1982788"/>
          <p14:tracePt t="10124" x="1573213" y="1982788"/>
          <p14:tracePt t="10132" x="1558925" y="1982788"/>
          <p14:tracePt t="10140" x="1552575" y="1968500"/>
          <p14:tracePt t="10156" x="1538288" y="1968500"/>
          <p14:tracePt t="10166" x="1524000" y="1968500"/>
          <p14:tracePt t="10180" x="1517650" y="1968500"/>
          <p14:tracePt t="10196" x="1503363" y="1968500"/>
          <p14:tracePt t="10211" x="1489075" y="1968500"/>
          <p14:tracePt t="10227" x="1474788" y="1968500"/>
          <p14:tracePt t="10235" x="1466850" y="1968500"/>
          <p14:tracePt t="10251" x="1454150" y="1968500"/>
          <p14:tracePt t="10259" x="1439863" y="1968500"/>
          <p14:tracePt t="10274" x="1431925" y="1968500"/>
          <p14:tracePt t="10291" x="1417638" y="1982788"/>
          <p14:tracePt t="10300" x="1403350" y="1982788"/>
          <p14:tracePt t="10314" x="1397000" y="1982788"/>
          <p14:tracePt t="10331" x="1382713" y="1982788"/>
          <p14:tracePt t="10338" x="1382713" y="1989138"/>
          <p14:tracePt t="10362" x="1368425" y="1989138"/>
          <p14:tracePt t="10401" x="1362075" y="2003425"/>
          <p14:tracePt t="11392" x="1362075" y="1989138"/>
          <p14:tracePt t="11401" x="1362075" y="1982788"/>
          <p14:tracePt t="11407" x="1362075" y="1968500"/>
          <p14:tracePt t="11417" x="1362075" y="1954213"/>
          <p14:tracePt t="11424" x="1368425" y="1933575"/>
          <p14:tracePt t="11432" x="1382713" y="1905000"/>
          <p14:tracePt t="11440" x="1403350" y="1884363"/>
          <p14:tracePt t="11448" x="1431925" y="1847850"/>
          <p14:tracePt t="11455" x="1454150" y="1827213"/>
          <p14:tracePt t="11462" x="1466850" y="1798638"/>
          <p14:tracePt t="11470" x="1503363" y="1763713"/>
          <p14:tracePt t="11478" x="1524000" y="1743075"/>
          <p14:tracePt t="11486" x="1538288" y="1714500"/>
          <p14:tracePt t="11494" x="1558925" y="1708150"/>
          <p14:tracePt t="11502" x="1573213" y="1693863"/>
          <p14:tracePt t="11510" x="1593850" y="1671638"/>
          <p14:tracePt t="11518" x="1608138" y="1657350"/>
          <p14:tracePt t="11526" x="1622425" y="1657350"/>
          <p14:tracePt t="11534" x="1622425" y="1644650"/>
          <p14:tracePt t="11541" x="1630363" y="1644650"/>
          <p14:tracePt t="11557" x="1644650" y="1644650"/>
          <p14:tracePt t="11581" x="1657350" y="1644650"/>
          <p14:tracePt t="11819" x="1657350" y="1636713"/>
          <p14:tracePt t="11922" x="1644650" y="1636713"/>
          <p14:tracePt t="25931" x="1644650" y="1622425"/>
          <p14:tracePt t="25940" x="1665288" y="1587500"/>
          <p14:tracePt t="25951" x="1693863" y="1573213"/>
          <p14:tracePt t="25957" x="1728788" y="1552575"/>
          <p14:tracePt t="25963" x="1763713" y="1524000"/>
          <p14:tracePt t="25971" x="1798638" y="1503363"/>
          <p14:tracePt t="25979" x="1835150" y="1481138"/>
          <p14:tracePt t="25987" x="1870075" y="1466850"/>
          <p14:tracePt t="25994" x="1898650" y="1446213"/>
          <p14:tracePt t="26002" x="1919288" y="1431925"/>
          <p14:tracePt t="26010" x="1939925" y="1431925"/>
          <p14:tracePt t="26018" x="1974850" y="1417638"/>
          <p14:tracePt t="26026" x="1989138" y="1417638"/>
          <p14:tracePt t="26034" x="2003425" y="1417638"/>
          <p14:tracePt t="26042" x="2025650" y="1417638"/>
          <p14:tracePt t="26050" x="2038350" y="1417638"/>
          <p14:tracePt t="26058" x="2052638" y="1417638"/>
          <p14:tracePt t="26066" x="2060575" y="1417638"/>
          <p14:tracePt t="26074" x="2074863" y="1417638"/>
          <p14:tracePt t="26082" x="2089150" y="1417638"/>
          <p14:tracePt t="26090" x="2095500" y="1417638"/>
          <p14:tracePt t="26099" x="2109788" y="1431925"/>
          <p14:tracePt t="26107" x="2124075" y="1431925"/>
          <p14:tracePt t="26115" x="2124075" y="1454150"/>
          <p14:tracePt t="26121" x="2144713" y="1481138"/>
          <p14:tracePt t="26129" x="2159000" y="1503363"/>
          <p14:tracePt t="26137" x="2165350" y="1524000"/>
          <p14:tracePt t="26145" x="2165350" y="1558925"/>
          <p14:tracePt t="26153" x="2179638" y="1601788"/>
          <p14:tracePt t="26161" x="2193925" y="1644650"/>
          <p14:tracePt t="26169" x="2193925" y="1679575"/>
          <p14:tracePt t="26176" x="2201863" y="1728788"/>
          <p14:tracePt t="26184" x="2216150" y="1778000"/>
          <p14:tracePt t="26192" x="2216150" y="1827213"/>
          <p14:tracePt t="26200" x="2216150" y="1870075"/>
          <p14:tracePt t="26208" x="2216150" y="1905000"/>
          <p14:tracePt t="26216" x="2216150" y="1954213"/>
          <p14:tracePt t="26224" x="2216150" y="1989138"/>
          <p14:tracePt t="26232" x="2216150" y="2038350"/>
          <p14:tracePt t="26240" x="2216150" y="2074863"/>
          <p14:tracePt t="26249" x="2201863" y="2109788"/>
          <p14:tracePt t="26257" x="2193925" y="2144713"/>
          <p14:tracePt t="26265" x="2193925" y="2193925"/>
          <p14:tracePt t="26273" x="2165350" y="2228850"/>
          <p14:tracePt t="26280" x="2165350" y="2265363"/>
          <p14:tracePt t="26288" x="2159000" y="2300288"/>
          <p14:tracePt t="26295" x="2144713" y="2335213"/>
          <p14:tracePt t="26303" x="2130425" y="2370138"/>
          <p14:tracePt t="26311" x="2130425" y="2406650"/>
          <p14:tracePt t="26319" x="2124075" y="2433638"/>
          <p14:tracePt t="26327" x="2124075" y="2455863"/>
          <p14:tracePt t="26335" x="2109788" y="2482850"/>
          <p14:tracePt t="26343" x="2109788" y="2505075"/>
          <p14:tracePt t="26351" x="2109788" y="2525713"/>
          <p14:tracePt t="26359" x="2109788" y="2560638"/>
          <p14:tracePt t="26367" x="2109788" y="2589213"/>
          <p14:tracePt t="26375" x="2109788" y="2609850"/>
          <p14:tracePt t="26382" x="2109788" y="2638425"/>
          <p14:tracePt t="26390" x="2109788" y="2673350"/>
          <p14:tracePt t="26399" x="2109788" y="2716213"/>
          <p14:tracePt t="26407" x="2124075" y="2779713"/>
          <p14:tracePt t="26415" x="2130425" y="2800350"/>
          <p14:tracePt t="26424" x="2144713" y="2863850"/>
          <p14:tracePt t="26432" x="2165350" y="2906713"/>
          <p14:tracePt t="26438" x="2201863" y="2984500"/>
          <p14:tracePt t="26446" x="2216150" y="3005138"/>
          <p14:tracePt t="26454" x="2243138" y="3062288"/>
          <p14:tracePt t="26462" x="2265363" y="3111500"/>
          <p14:tracePt t="26470" x="2286000" y="3160713"/>
          <p14:tracePt t="26477" x="2320925" y="3244850"/>
          <p14:tracePt t="26486" x="2349500" y="3302000"/>
          <p14:tracePt t="26493" x="2370138" y="3336925"/>
          <p14:tracePt t="26501" x="2406650" y="3400425"/>
          <p14:tracePt t="26509" x="2455863" y="3449638"/>
          <p14:tracePt t="26517" x="2470150" y="3471863"/>
          <p14:tracePt t="26525" x="2490788" y="3506788"/>
          <p14:tracePt t="26533" x="2525713" y="3556000"/>
          <p14:tracePt t="26541" x="2560638" y="3576638"/>
          <p14:tracePt t="26549" x="2574925" y="3605213"/>
          <p14:tracePt t="26557" x="2589213" y="3613150"/>
          <p14:tracePt t="26565" x="2597150" y="3625850"/>
          <p14:tracePt t="26574" x="2609850" y="3625850"/>
          <p14:tracePt t="26589" x="2609850" y="3640138"/>
          <p14:tracePt t="26906" x="2624138" y="3640138"/>
          <p14:tracePt t="26913" x="2646363" y="3640138"/>
          <p14:tracePt t="26923" x="2716213" y="3640138"/>
          <p14:tracePt t="26929" x="2765425" y="3640138"/>
          <p14:tracePt t="26937" x="2851150" y="3640138"/>
          <p14:tracePt t="26945" x="2921000" y="3640138"/>
          <p14:tracePt t="26953" x="2955925" y="3640138"/>
          <p14:tracePt t="26960" x="3041650" y="3640138"/>
          <p14:tracePt t="26968" x="3097213" y="3640138"/>
          <p14:tracePt t="26977" x="3160713" y="3640138"/>
          <p14:tracePt t="26984" x="3203575" y="3640138"/>
          <p14:tracePt t="26992" x="3238500" y="3640138"/>
          <p14:tracePt t="27000" x="3267075" y="3640138"/>
          <p14:tracePt t="27008" x="3302000" y="3640138"/>
          <p14:tracePt t="27016" x="3316288" y="3640138"/>
          <p14:tracePt t="27024" x="3322638" y="3640138"/>
          <p14:tracePt t="27032" x="3336925" y="3640138"/>
          <p14:tracePt t="27040" x="3351213" y="3648075"/>
          <p14:tracePt t="27048" x="3359150" y="3648075"/>
          <p14:tracePt t="27057" x="3359150" y="3662363"/>
          <p14:tracePt t="27079" x="3371850" y="3662363"/>
          <p14:tracePt t="27143" x="3386138" y="3662363"/>
          <p14:tracePt t="27618" x="3371850" y="3662363"/>
          <p14:tracePt t="27626" x="3359150" y="3662363"/>
          <p14:tracePt t="27634" x="3336925" y="3662363"/>
          <p14:tracePt t="27642" x="3302000" y="3662363"/>
          <p14:tracePt t="27649" x="3267075" y="3662363"/>
          <p14:tracePt t="27657" x="3238500" y="3662363"/>
          <p14:tracePt t="27666" x="3217863" y="3662363"/>
          <p14:tracePt t="27674" x="3195638" y="3662363"/>
          <p14:tracePt t="27682" x="3168650" y="3662363"/>
          <p14:tracePt t="27691" x="3146425" y="3662363"/>
          <p14:tracePt t="27705" x="3125788" y="3662363"/>
          <p14:tracePt t="27729" x="3111500" y="3662363"/>
          <p14:tracePt t="27737" x="3111500" y="3648075"/>
          <p14:tracePt t="27792" x="3097213" y="3648075"/>
          <p14:tracePt t="27831" x="3082925" y="3648075"/>
          <p14:tracePt t="27841" x="3076575" y="3640138"/>
          <p14:tracePt t="27849" x="3048000" y="3640138"/>
          <p14:tracePt t="27857" x="3013075" y="3640138"/>
          <p14:tracePt t="27865" x="2990850" y="3625850"/>
          <p14:tracePt t="27872" x="2941638" y="3625850"/>
          <p14:tracePt t="27879" x="2871788" y="3613150"/>
          <p14:tracePt t="27887" x="2822575" y="3605213"/>
          <p14:tracePt t="27895" x="2751138" y="3576638"/>
          <p14:tracePt t="27903" x="2667000" y="3562350"/>
          <p14:tracePt t="27911" x="2597150" y="3541713"/>
          <p14:tracePt t="27919" x="2540000" y="3521075"/>
          <p14:tracePt t="27927" x="2470150" y="3492500"/>
          <p14:tracePt t="27935" x="2398713" y="3471863"/>
          <p14:tracePt t="27942" x="2349500" y="3422650"/>
          <p14:tracePt t="27951" x="2286000" y="3386138"/>
          <p14:tracePt t="27958" x="2228850" y="3351213"/>
          <p14:tracePt t="27966" x="2165350" y="3316288"/>
          <p14:tracePt t="27974" x="2109788" y="3267075"/>
          <p14:tracePt t="27982" x="2060575" y="3217863"/>
          <p14:tracePt t="27990" x="2052638" y="3195638"/>
          <p14:tracePt t="27999" x="1974850" y="3111500"/>
          <p14:tracePt t="28007" x="1954213" y="3090863"/>
          <p14:tracePt t="28016" x="1919288" y="3041650"/>
          <p14:tracePt t="28023" x="1898650" y="3005138"/>
          <p14:tracePt t="28032" x="1862138" y="2921000"/>
          <p14:tracePt t="28037" x="1847850" y="2900363"/>
          <p14:tracePt t="28046" x="1820863" y="2851150"/>
          <p14:tracePt t="28053" x="1812925" y="2800350"/>
          <p14:tracePt t="28061" x="1798638" y="2751138"/>
          <p14:tracePt t="28069" x="1784350" y="2695575"/>
          <p14:tracePt t="28077" x="1784350" y="2638425"/>
          <p14:tracePt t="28085" x="1784350" y="2560638"/>
          <p14:tracePt t="28093" x="1784350" y="2519363"/>
          <p14:tracePt t="28101" x="1784350" y="2447925"/>
          <p14:tracePt t="28109" x="1784350" y="2370138"/>
          <p14:tracePt t="28117" x="1784350" y="2314575"/>
          <p14:tracePt t="28124" x="1784350" y="2243138"/>
          <p14:tracePt t="28132" x="1812925" y="2179638"/>
          <p14:tracePt t="28141" x="1835150" y="2109788"/>
          <p14:tracePt t="28149" x="1862138" y="2089150"/>
          <p14:tracePt t="28157" x="1884363" y="2017713"/>
          <p14:tracePt t="28166" x="1905000" y="1968500"/>
          <p14:tracePt t="28174" x="1933575" y="1919288"/>
          <p14:tracePt t="28182" x="1939925" y="1884363"/>
          <p14:tracePt t="28190" x="1954213" y="1862138"/>
          <p14:tracePt t="28196" x="1968500" y="1847850"/>
          <p14:tracePt t="28204" x="1968500" y="1835150"/>
          <p14:tracePt t="28212" x="1974850" y="1827213"/>
          <p14:tracePt t="28284" x="1968500" y="1827213"/>
          <p14:tracePt t="28291" x="1954213" y="1827213"/>
          <p14:tracePt t="28299" x="1939925" y="1835150"/>
          <p14:tracePt t="28307" x="1933575" y="1835150"/>
          <p14:tracePt t="28316" x="1870075" y="1870075"/>
          <p14:tracePt t="28324" x="1862138" y="1870075"/>
          <p14:tracePt t="28332" x="1812925" y="1884363"/>
          <p14:tracePt t="28340" x="1743075" y="1898650"/>
          <p14:tracePt t="28349" x="1714500" y="1905000"/>
          <p14:tracePt t="28354" x="1657350" y="1919288"/>
          <p14:tracePt t="28362" x="1608138" y="1919288"/>
          <p14:tracePt t="28370" x="1503363" y="1919288"/>
          <p14:tracePt t="28378" x="1474788" y="1919288"/>
          <p14:tracePt t="28386" x="1431925" y="1919288"/>
          <p14:tracePt t="28394" x="1362075" y="1919288"/>
          <p14:tracePt t="28402" x="1312863" y="1919288"/>
          <p14:tracePt t="28410" x="1276350" y="1919288"/>
          <p14:tracePt t="28418" x="1241425" y="1919288"/>
          <p14:tracePt t="28426" x="1192213" y="1898650"/>
          <p14:tracePt t="28434" x="1171575" y="1884363"/>
          <p14:tracePt t="28442" x="1157288" y="1870075"/>
          <p14:tracePt t="28449" x="1143000" y="1870075"/>
          <p14:tracePt t="28457" x="1128713" y="1862138"/>
          <p14:tracePt t="28481" x="1128713" y="1847850"/>
          <p14:tracePt t="28522" x="1128713" y="1835150"/>
          <p14:tracePt t="28545" x="1128713" y="1827213"/>
          <p14:tracePt t="28560" x="1143000" y="1812925"/>
          <p14:tracePt t="28568" x="1157288" y="1798638"/>
          <p14:tracePt t="28576" x="1171575" y="1792288"/>
          <p14:tracePt t="28584" x="1212850" y="1778000"/>
          <p14:tracePt t="28592" x="1249363" y="1749425"/>
          <p14:tracePt t="28600" x="1298575" y="1749425"/>
          <p14:tracePt t="28607" x="1319213" y="1743075"/>
          <p14:tracePt t="28616" x="1362075" y="1728788"/>
          <p14:tracePt t="28624" x="1466850" y="1708150"/>
          <p14:tracePt t="28632" x="1489075" y="1693863"/>
          <p14:tracePt t="28640" x="1552575" y="1693863"/>
          <p14:tracePt t="28649" x="1593850" y="1679575"/>
          <p14:tracePt t="28657" x="1644650" y="1671638"/>
          <p14:tracePt t="28665" x="1679575" y="1671638"/>
          <p14:tracePt t="28671" x="1743075" y="1671638"/>
          <p14:tracePt t="28679" x="1778000" y="1671638"/>
          <p14:tracePt t="28687" x="1812925" y="1671638"/>
          <p14:tracePt t="28695" x="1862138" y="1671638"/>
          <p14:tracePt t="28702" x="1898650" y="1671638"/>
          <p14:tracePt t="28711" x="1939925" y="1671638"/>
          <p14:tracePt t="28718" x="1974850" y="1679575"/>
          <p14:tracePt t="28726" x="2003425" y="1679575"/>
          <p14:tracePt t="28734" x="2038350" y="1708150"/>
          <p14:tracePt t="28742" x="2060575" y="1714500"/>
          <p14:tracePt t="28750" x="2089150" y="1728788"/>
          <p14:tracePt t="28758" x="2109788" y="1743075"/>
          <p14:tracePt t="28766" x="2124075" y="1749425"/>
          <p14:tracePt t="28774" x="2130425" y="1749425"/>
          <p14:tracePt t="28782" x="2144713" y="1749425"/>
          <p14:tracePt t="28790" x="2144713" y="1763713"/>
          <p14:tracePt t="28806" x="2159000" y="1763713"/>
          <p14:tracePt t="28980" x="2159000" y="1749425"/>
          <p14:tracePt t="28996" x="2159000" y="1743075"/>
          <p14:tracePt t="29012" x="2159000" y="1728788"/>
          <p14:tracePt t="29036" x="2159000" y="1714500"/>
          <p14:tracePt t="29059" x="2159000" y="1708150"/>
          <p14:tracePt t="29067" x="2159000" y="1693863"/>
          <p14:tracePt t="29083" x="2159000" y="1679575"/>
          <p14:tracePt t="29091" x="2159000" y="1671638"/>
          <p14:tracePt t="29099" x="2144713" y="1657350"/>
          <p14:tracePt t="29114" x="2144713" y="1644650"/>
          <p14:tracePt t="29124" x="2130425" y="1636713"/>
          <p14:tracePt t="29132" x="2130425" y="1622425"/>
          <p14:tracePt t="29226" x="2124075" y="1622425"/>
          <p14:tracePt t="29257" x="2124075" y="1636713"/>
          <p14:tracePt t="29281" x="2124075" y="1644650"/>
          <p14:tracePt t="29297" x="2124075" y="1657350"/>
          <p14:tracePt t="29312" x="2124075" y="1671638"/>
          <p14:tracePt t="29320" x="2124075" y="1679575"/>
          <p14:tracePt t="29328" x="2124075" y="1693863"/>
          <p14:tracePt t="29336" x="2124075" y="1714500"/>
          <p14:tracePt t="29344" x="2124075" y="1743075"/>
          <p14:tracePt t="29352" x="2124075" y="1763713"/>
          <p14:tracePt t="29360" x="2124075" y="1792288"/>
          <p14:tracePt t="29368" x="2124075" y="1812925"/>
          <p14:tracePt t="29376" x="2124075" y="1847850"/>
          <p14:tracePt t="29384" x="2130425" y="1884363"/>
          <p14:tracePt t="29391" x="2130425" y="1905000"/>
          <p14:tracePt t="29399" x="2130425" y="1947863"/>
          <p14:tracePt t="29407" x="2144713" y="1968500"/>
          <p14:tracePt t="29415" x="2144713" y="1989138"/>
          <p14:tracePt t="29424" x="2159000" y="2017713"/>
          <p14:tracePt t="29432" x="2165350" y="2060575"/>
          <p14:tracePt t="29440" x="2165350" y="2089150"/>
          <p14:tracePt t="29448" x="2179638" y="2124075"/>
          <p14:tracePt t="29457" x="2179638" y="2144713"/>
          <p14:tracePt t="29463" x="2193925" y="2179638"/>
          <p14:tracePt t="29471" x="2201863" y="2216150"/>
          <p14:tracePt t="29478" x="2201863" y="2265363"/>
          <p14:tracePt t="29487" x="2216150" y="2300288"/>
          <p14:tracePt t="29495" x="2216150" y="2335213"/>
          <p14:tracePt t="29502" x="2216150" y="2370138"/>
          <p14:tracePt t="29510" x="2228850" y="2406650"/>
          <p14:tracePt t="29518" x="2243138" y="2447925"/>
          <p14:tracePt t="29526" x="2243138" y="2482850"/>
          <p14:tracePt t="29534" x="2251075" y="2519363"/>
          <p14:tracePt t="29542" x="2265363" y="2554288"/>
          <p14:tracePt t="29550" x="2265363" y="2589213"/>
          <p14:tracePt t="29558" x="2279650" y="2624138"/>
          <p14:tracePt t="29566" x="2286000" y="2660650"/>
          <p14:tracePt t="29574" x="2314575" y="2730500"/>
          <p14:tracePt t="29582" x="2320925" y="2751138"/>
          <p14:tracePt t="29590" x="2335213" y="2800350"/>
          <p14:tracePt t="29598" x="2355850" y="2863850"/>
          <p14:tracePt t="29607" x="2384425" y="2921000"/>
          <p14:tracePt t="29616" x="2406650" y="2990850"/>
          <p14:tracePt t="29621" x="2455863" y="3054350"/>
          <p14:tracePt t="29629" x="2476500" y="3105150"/>
          <p14:tracePt t="29637" x="2511425" y="3160713"/>
          <p14:tracePt t="29645" x="2546350" y="3217863"/>
          <p14:tracePt t="29653" x="2597150" y="3267075"/>
          <p14:tracePt t="29661" x="2632075" y="3330575"/>
          <p14:tracePt t="29669" x="2681288" y="3386138"/>
          <p14:tracePt t="29677" x="2730500" y="3449638"/>
          <p14:tracePt t="29684" x="2765425" y="3506788"/>
          <p14:tracePt t="29692" x="2787650" y="3527425"/>
          <p14:tracePt t="29700" x="2851150" y="3625850"/>
          <p14:tracePt t="29708" x="2857500" y="3648075"/>
          <p14:tracePt t="29716" x="2886075" y="3711575"/>
          <p14:tracePt t="29724" x="2906713" y="3752850"/>
          <p14:tracePt t="29732" x="2921000" y="3795713"/>
          <p14:tracePt t="29741" x="2935288" y="3830638"/>
          <p14:tracePt t="29749" x="2935288" y="3867150"/>
          <p14:tracePt t="29757" x="2941638" y="3887788"/>
          <p14:tracePt t="29766" x="2941638" y="3922713"/>
          <p14:tracePt t="32193" x="2941638" y="3908425"/>
          <p14:tracePt t="32209" x="2941638" y="3902075"/>
          <p14:tracePt t="32217" x="2941638" y="3887788"/>
          <p14:tracePt t="32225" x="2941638" y="3873500"/>
          <p14:tracePt t="32232" x="2941638" y="3867150"/>
          <p14:tracePt t="32240" x="2941638" y="3852863"/>
          <p14:tracePt t="32249" x="2941638" y="3838575"/>
          <p14:tracePt t="32257" x="2941638" y="3830638"/>
          <p14:tracePt t="32265" x="2941638" y="3816350"/>
          <p14:tracePt t="32274" x="2955925" y="3803650"/>
          <p14:tracePt t="32282" x="2955925" y="3795713"/>
          <p14:tracePt t="32290" x="2970213" y="3781425"/>
          <p14:tracePt t="32295" x="2970213" y="3767138"/>
          <p14:tracePt t="32304" x="2978150" y="3752850"/>
          <p14:tracePt t="32312" x="2978150" y="3746500"/>
          <p14:tracePt t="32327" x="2990850" y="3732213"/>
          <p14:tracePt t="32343" x="2990850" y="3717925"/>
          <p14:tracePt t="32383" x="3005138" y="3717925"/>
          <p14:tracePt t="32462" x="3013075" y="3717925"/>
          <p14:tracePt t="32494" x="3027363" y="3717925"/>
          <p14:tracePt t="32526" x="3041650" y="3717925"/>
          <p14:tracePt t="32549" x="3048000" y="3717925"/>
          <p14:tracePt t="32565" x="3048000" y="3732213"/>
          <p14:tracePt t="32581" x="3062288" y="3732213"/>
          <p14:tracePt t="32613" x="3062288" y="3746500"/>
          <p14:tracePt t="32747" x="3062288" y="3732213"/>
          <p14:tracePt t="32757" x="3062288" y="3711575"/>
          <p14:tracePt t="32772" x="3062288" y="3683000"/>
          <p14:tracePt t="32779" x="3062288" y="3676650"/>
          <p14:tracePt t="32787" x="3062288" y="3648075"/>
          <p14:tracePt t="32795" x="3062288" y="3640138"/>
          <p14:tracePt t="32802" x="3076575" y="3625850"/>
          <p14:tracePt t="32810" x="3082925" y="3613150"/>
          <p14:tracePt t="32819" x="3082925" y="3605213"/>
          <p14:tracePt t="32826" x="3097213" y="3590925"/>
          <p14:tracePt t="32834" x="3111500" y="3576638"/>
          <p14:tracePt t="32850" x="3125788" y="3562350"/>
          <p14:tracePt t="32874" x="3132138" y="3562350"/>
          <p14:tracePt t="32953" x="3146425" y="3562350"/>
          <p14:tracePt t="32977" x="3146425" y="3576638"/>
          <p14:tracePt t="32984" x="3168650" y="3576638"/>
          <p14:tracePt t="32992" x="3181350" y="3590925"/>
          <p14:tracePt t="33001" x="3217863" y="3590925"/>
          <p14:tracePt t="33008" x="3267075" y="3605213"/>
          <p14:tracePt t="33016" x="3316288" y="3625850"/>
          <p14:tracePt t="33024" x="3359150" y="3648075"/>
          <p14:tracePt t="33032" x="3443288" y="3676650"/>
          <p14:tracePt t="33040" x="3549650" y="3697288"/>
          <p14:tracePt t="33048" x="3662363" y="3717925"/>
          <p14:tracePt t="33057" x="3740150" y="3746500"/>
          <p14:tracePt t="33066" x="3789363" y="3746500"/>
          <p14:tracePt t="33073" x="3873500" y="3767138"/>
          <p14:tracePt t="33080" x="3943350" y="3781425"/>
          <p14:tracePt t="33088" x="3994150" y="3795713"/>
          <p14:tracePt t="33096" x="4049713" y="3795713"/>
          <p14:tracePt t="33104" x="4078288" y="3803650"/>
          <p14:tracePt t="33111" x="4098925" y="3803650"/>
          <p14:tracePt t="33120" x="4121150" y="3803650"/>
          <p14:tracePt t="33127" x="4133850" y="3803650"/>
          <p14:tracePt t="33753" x="4121150" y="3803650"/>
          <p14:tracePt t="33761" x="4084638" y="3803650"/>
          <p14:tracePt t="33769" x="4049713" y="3803650"/>
          <p14:tracePt t="33777" x="4029075" y="3803650"/>
          <p14:tracePt t="33785" x="3965575" y="3803650"/>
          <p14:tracePt t="33792" x="3922713" y="3803650"/>
          <p14:tracePt t="33800" x="3887788" y="3803650"/>
          <p14:tracePt t="33808" x="3852863" y="3803650"/>
          <p14:tracePt t="33816" x="3816350" y="3803650"/>
          <p14:tracePt t="33824" x="3767138" y="3803650"/>
          <p14:tracePt t="33832" x="3740150" y="3803650"/>
          <p14:tracePt t="33840" x="3717925" y="3803650"/>
          <p14:tracePt t="33849" x="3703638" y="3803650"/>
          <p14:tracePt t="33857" x="3668713" y="3803650"/>
          <p14:tracePt t="33866" x="3662363" y="3803650"/>
          <p14:tracePt t="33873" x="3648075" y="3803650"/>
          <p14:tracePt t="33880" x="3625850" y="3803650"/>
          <p14:tracePt t="33887" x="3625850" y="3795713"/>
          <p14:tracePt t="33896" x="3613150" y="3795713"/>
          <p14:tracePt t="33903" x="3598863" y="3795713"/>
          <p14:tracePt t="33911" x="3584575" y="3795713"/>
          <p14:tracePt t="33919" x="3584575" y="3781425"/>
          <p14:tracePt t="33927" x="3576638" y="3781425"/>
          <p14:tracePt t="33943" x="3562350" y="3781425"/>
          <p14:tracePt t="33959" x="3549650" y="3781425"/>
          <p14:tracePt t="33967" x="3541713" y="3767138"/>
          <p14:tracePt t="33982" x="3527425" y="3767138"/>
          <p14:tracePt t="33991" x="3513138" y="3752850"/>
          <p14:tracePt t="33999" x="3506788" y="3752850"/>
          <p14:tracePt t="34007" x="3478213" y="3752850"/>
          <p14:tracePt t="34015" x="3471863" y="3746500"/>
          <p14:tracePt t="34024" x="3457575" y="3732213"/>
          <p14:tracePt t="34032" x="3443288" y="3732213"/>
          <p14:tracePt t="34038" x="3429000" y="3717925"/>
          <p14:tracePt t="34046" x="3422650" y="3717925"/>
          <p14:tracePt t="34061" x="3408363" y="3717925"/>
          <p14:tracePt t="34069" x="3408363" y="3711575"/>
          <p14:tracePt t="34077" x="3394075" y="3711575"/>
          <p14:tracePt t="34117" x="3386138" y="3711575"/>
          <p14:tracePt t="34394" x="3386138" y="3697288"/>
          <p14:tracePt t="34458" x="3394075" y="3697288"/>
          <p14:tracePt t="35447" x="3371850" y="3697288"/>
          <p14:tracePt t="35458" x="3351213" y="3683000"/>
          <p14:tracePt t="35466" x="3322638" y="3683000"/>
          <p14:tracePt t="35473" x="3316288" y="3676650"/>
          <p14:tracePt t="35479" x="3287713" y="3676650"/>
          <p14:tracePt t="35487" x="3267075" y="3662363"/>
          <p14:tracePt t="35495" x="3238500" y="3662363"/>
          <p14:tracePt t="35503" x="3217863" y="3648075"/>
          <p14:tracePt t="35511" x="3203575" y="3648075"/>
          <p14:tracePt t="35519" x="3195638" y="3648075"/>
          <p14:tracePt t="35527" x="3181350" y="3640138"/>
          <p14:tracePt t="35534" x="3168650" y="3640138"/>
          <p14:tracePt t="35558" x="3160713" y="3640138"/>
          <p14:tracePt t="35693" x="3168650" y="3640138"/>
          <p14:tracePt t="35766" x="3181350" y="3640138"/>
          <p14:tracePt t="35796" x="3217863" y="3640138"/>
          <p14:tracePt t="35804" x="3232150" y="3640138"/>
          <p14:tracePt t="35812" x="3267075" y="3648075"/>
          <p14:tracePt t="35820" x="3302000" y="3662363"/>
          <p14:tracePt t="35828" x="3359150" y="3662363"/>
          <p14:tracePt t="35835" x="3386138" y="3676650"/>
          <p14:tracePt t="35843" x="3429000" y="3676650"/>
          <p14:tracePt t="35851" x="3478213" y="3683000"/>
          <p14:tracePt t="35859" x="3513138" y="3697288"/>
          <p14:tracePt t="35867" x="3549650" y="3697288"/>
          <p14:tracePt t="35875" x="3576638" y="3711575"/>
          <p14:tracePt t="35883" x="3584575" y="3711575"/>
          <p14:tracePt t="35891" x="3598863" y="3711575"/>
          <p14:tracePt t="35899" x="3613150" y="3711575"/>
          <p14:tracePt t="35915" x="3613150" y="3717925"/>
          <p14:tracePt t="35924" x="3625850" y="3717925"/>
          <p14:tracePt t="35978" x="3633788" y="3717925"/>
          <p14:tracePt t="36001" x="3648075" y="3717925"/>
          <p14:tracePt t="36469" x="3662363" y="3717925"/>
          <p14:tracePt t="36477" x="3703638" y="3752850"/>
          <p14:tracePt t="36485" x="3732213" y="3781425"/>
          <p14:tracePt t="36493" x="3775075" y="3803650"/>
          <p14:tracePt t="36501" x="3838575" y="3852863"/>
          <p14:tracePt t="36508" x="3894138" y="3873500"/>
          <p14:tracePt t="36516" x="3965575" y="3908425"/>
          <p14:tracePt t="36524" x="4029075" y="3951288"/>
          <p14:tracePt t="36532" x="4078288" y="3957638"/>
          <p14:tracePt t="36540" x="4121150" y="3986213"/>
          <p14:tracePt t="36549" x="4184650" y="4021138"/>
          <p14:tracePt t="36557" x="4240213" y="4043363"/>
          <p14:tracePt t="36566" x="4275138" y="4057650"/>
          <p14:tracePt t="36573" x="4311650" y="4064000"/>
          <p14:tracePt t="36582" x="4338638" y="4078288"/>
          <p14:tracePt t="36588" x="4360863" y="4092575"/>
          <p14:tracePt t="36596" x="4387850" y="4106863"/>
          <p14:tracePt t="36604" x="4395788" y="4106863"/>
          <p14:tracePt t="36611" x="4395788" y="4113213"/>
          <p14:tracePt t="36619" x="4410075" y="4113213"/>
          <p14:tracePt t="36920" x="4395788" y="4113213"/>
          <p14:tracePt t="36928" x="4360863" y="4106863"/>
          <p14:tracePt t="36937" x="4311650" y="4078288"/>
          <p14:tracePt t="36944" x="4240213" y="4057650"/>
          <p14:tracePt t="36952" x="4133850" y="4021138"/>
          <p14:tracePt t="36960" x="4043363" y="3971925"/>
          <p14:tracePt t="36968" x="3908425" y="3937000"/>
          <p14:tracePt t="36976" x="3803650" y="3887788"/>
          <p14:tracePt t="36983" x="3767138" y="3867150"/>
          <p14:tracePt t="36991" x="3683000" y="3816350"/>
          <p14:tracePt t="36999" x="3598863" y="3781425"/>
          <p14:tracePt t="37007" x="3541713" y="3746500"/>
          <p14:tracePt t="37016" x="3478213" y="3697288"/>
          <p14:tracePt t="37024" x="3443288" y="3683000"/>
          <p14:tracePt t="37032" x="3422650" y="3662363"/>
          <p14:tracePt t="37040" x="3386138" y="3640138"/>
          <p14:tracePt t="37049" x="3359150" y="3613150"/>
          <p14:tracePt t="37057" x="3351213" y="3590925"/>
          <p14:tracePt t="37063" x="3336925" y="3576638"/>
          <p14:tracePt t="37070" x="3322638" y="3562350"/>
          <p14:tracePt t="37079" x="3316288" y="3556000"/>
          <p14:tracePt t="37087" x="3302000" y="3541713"/>
          <p14:tracePt t="37094" x="3302000" y="3527425"/>
          <p14:tracePt t="37102" x="3287713" y="3521075"/>
          <p14:tracePt t="37110" x="3287713" y="3506788"/>
          <p14:tracePt t="37134" x="3281363" y="3506788"/>
          <p14:tracePt t="37206" x="3281363" y="3521075"/>
          <p14:tracePt t="37649" x="3267075" y="3521075"/>
          <p14:tracePt t="37658" x="3232150" y="3521075"/>
          <p14:tracePt t="37665" x="3203575" y="3521075"/>
          <p14:tracePt t="37674" x="3195638" y="3521075"/>
          <p14:tracePt t="37682" x="3168650" y="3527425"/>
          <p14:tracePt t="37690" x="3160713" y="3527425"/>
          <p14:tracePt t="37696" x="3146425" y="3541713"/>
          <p14:tracePt t="37704" x="3132138" y="3541713"/>
          <p14:tracePt t="37712" x="3125788" y="3556000"/>
          <p14:tracePt t="37720" x="3111500" y="3556000"/>
          <p14:tracePt t="37736" x="3111500" y="3562350"/>
          <p14:tracePt t="37759" x="3097213" y="3562350"/>
          <p14:tracePt t="37768" x="3097213" y="3576638"/>
          <p14:tracePt t="37791" x="3097213" y="3590925"/>
          <p14:tracePt t="37839" x="3097213" y="3605213"/>
          <p14:tracePt t="37862" x="3082925" y="3605213"/>
          <p14:tracePt t="37871" x="3082925" y="3613150"/>
          <p14:tracePt t="37926" x="3082925" y="3625850"/>
          <p14:tracePt t="37950" x="3082925" y="3640138"/>
          <p14:tracePt t="37983" x="3082925" y="3648075"/>
          <p14:tracePt t="38029" x="3082925" y="3662363"/>
          <p14:tracePt t="38052" x="3082925" y="3676650"/>
          <p14:tracePt t="38060" x="3076575" y="3676650"/>
          <p14:tracePt t="38084" x="3076575" y="3683000"/>
          <p14:tracePt t="38100" x="3062288" y="3683000"/>
          <p14:tracePt t="38140" x="3062288" y="3697288"/>
          <p14:tracePt t="38235" x="3062288" y="3683000"/>
          <p14:tracePt t="38258" x="3062288" y="3676650"/>
          <p14:tracePt t="38266" x="3062288" y="3662363"/>
          <p14:tracePt t="38274" x="3076575" y="3662363"/>
          <p14:tracePt t="38282" x="3082925" y="3640138"/>
          <p14:tracePt t="38291" x="3125788" y="3613150"/>
          <p14:tracePt t="38299" x="3132138" y="3605213"/>
          <p14:tracePt t="38307" x="3181350" y="3576638"/>
          <p14:tracePt t="38316" x="3203575" y="3556000"/>
          <p14:tracePt t="38323" x="3232150" y="3541713"/>
          <p14:tracePt t="38329" x="3252788" y="3527425"/>
          <p14:tracePt t="38337" x="3287713" y="3521075"/>
          <p14:tracePt t="38346" x="3302000" y="3521075"/>
          <p14:tracePt t="38353" x="3316288" y="3506788"/>
          <p14:tracePt t="38361" x="3322638" y="3506788"/>
          <p14:tracePt t="38377" x="3336925" y="3506788"/>
          <p14:tracePt t="38472" x="3336925" y="3521075"/>
          <p14:tracePt t="38504" x="3336925" y="3527425"/>
          <p14:tracePt t="38512" x="3336925" y="3556000"/>
          <p14:tracePt t="38520" x="3351213" y="3556000"/>
          <p14:tracePt t="38528" x="3351213" y="3590925"/>
          <p14:tracePt t="38535" x="3351213" y="3605213"/>
          <p14:tracePt t="38543" x="3359150" y="3625850"/>
          <p14:tracePt t="38551" x="3359150" y="3648075"/>
          <p14:tracePt t="38559" x="3371850" y="3676650"/>
          <p14:tracePt t="38567" x="3371850" y="3711575"/>
          <p14:tracePt t="38575" x="3386138" y="3732213"/>
          <p14:tracePt t="38583" x="3394075" y="3746500"/>
          <p14:tracePt t="38591" x="3408363" y="3767138"/>
          <p14:tracePt t="38599" x="3429000" y="3803650"/>
          <p14:tracePt t="38607" x="3443288" y="3816350"/>
          <p14:tracePt t="38616" x="3478213" y="3867150"/>
          <p14:tracePt t="38624" x="3478213" y="3873500"/>
          <p14:tracePt t="39351" x="3422650" y="3873500"/>
          <p14:tracePt t="39359" x="3359150" y="3873500"/>
          <p14:tracePt t="39367" x="3252788" y="3867150"/>
          <p14:tracePt t="39375" x="3146425" y="3838575"/>
          <p14:tracePt t="39382" x="3013075" y="3803650"/>
          <p14:tracePt t="39391" x="2921000" y="3767138"/>
          <p14:tracePt t="39399" x="2787650" y="3732213"/>
          <p14:tracePt t="39407" x="2681288" y="3697288"/>
          <p14:tracePt t="39416" x="2597150" y="3662363"/>
          <p14:tracePt t="39423" x="2560638" y="3648075"/>
          <p14:tracePt t="39432" x="2490788" y="3625850"/>
          <p14:tracePt t="39440" x="2441575" y="3605213"/>
          <p14:tracePt t="39446" x="2335213" y="3556000"/>
          <p14:tracePt t="39454" x="2300288" y="3521075"/>
          <p14:tracePt t="39462" x="2243138" y="3486150"/>
          <p14:tracePt t="39470" x="2193925" y="3449638"/>
          <p14:tracePt t="39478" x="2130425" y="3400425"/>
          <p14:tracePt t="39486" x="2124075" y="3371850"/>
          <p14:tracePt t="39494" x="2089150" y="3336925"/>
          <p14:tracePt t="39501" x="2052638" y="3295650"/>
          <p14:tracePt t="39509" x="2025650" y="3252788"/>
          <p14:tracePt t="39518" x="2003425" y="3217863"/>
          <p14:tracePt t="39525" x="1989138" y="3195638"/>
          <p14:tracePt t="39533" x="1974850" y="3175000"/>
          <p14:tracePt t="39541" x="1974850" y="3140075"/>
          <p14:tracePt t="39549" x="1974850" y="3111500"/>
          <p14:tracePt t="39557" x="1974850" y="3076575"/>
          <p14:tracePt t="39566" x="1974850" y="3041650"/>
          <p14:tracePt t="39574" x="1974850" y="3019425"/>
          <p14:tracePt t="39582" x="1974850" y="2984500"/>
          <p14:tracePt t="39590" x="1974850" y="2955925"/>
          <p14:tracePt t="39598" x="1974850" y="2906713"/>
          <p14:tracePt t="39604" x="1974850" y="2886075"/>
          <p14:tracePt t="39612" x="1989138" y="2871788"/>
          <p14:tracePt t="39620" x="2003425" y="2851150"/>
          <p14:tracePt t="39628" x="2003425" y="2836863"/>
          <p14:tracePt t="39636" x="2011363" y="2828925"/>
          <p14:tracePt t="39644" x="2025650" y="2814638"/>
          <p14:tracePt t="39652" x="2025650" y="2800350"/>
          <p14:tracePt t="39660" x="2038350" y="2794000"/>
          <p14:tracePt t="39668" x="2052638" y="2779713"/>
          <p14:tracePt t="39676" x="2060575" y="2765425"/>
          <p14:tracePt t="39684" x="2089150" y="2744788"/>
          <p14:tracePt t="39691" x="2109788" y="2730500"/>
          <p14:tracePt t="39699" x="2109788" y="2716213"/>
          <p14:tracePt t="39707" x="2130425" y="2695575"/>
          <p14:tracePt t="39716" x="2165350" y="2673350"/>
          <p14:tracePt t="39724" x="2179638" y="2660650"/>
          <p14:tracePt t="39732" x="2193925" y="2638425"/>
          <p14:tracePt t="39740" x="2216150" y="2624138"/>
          <p14:tracePt t="39749" x="2228850" y="2609850"/>
          <p14:tracePt t="39757" x="2243138" y="2603500"/>
          <p14:tracePt t="39763" x="2251075" y="2589213"/>
          <p14:tracePt t="39779" x="2265363" y="2589213"/>
          <p14:tracePt t="39786" x="2265363" y="2574925"/>
          <p14:tracePt t="39794" x="2279650" y="2574925"/>
          <p14:tracePt t="39818" x="2286000" y="2574925"/>
          <p14:tracePt t="39914" x="2279650" y="2574925"/>
          <p14:tracePt t="39929" x="2251075" y="2589213"/>
          <p14:tracePt t="39937" x="2243138" y="2589213"/>
          <p14:tracePt t="39945" x="2228850" y="2589213"/>
          <p14:tracePt t="39953" x="2193925" y="2603500"/>
          <p14:tracePt t="39961" x="2165350" y="2603500"/>
          <p14:tracePt t="39969" x="2144713" y="2609850"/>
          <p14:tracePt t="39976" x="2124075" y="2609850"/>
          <p14:tracePt t="39985" x="2095500" y="2624138"/>
          <p14:tracePt t="39992" x="2074863" y="2624138"/>
          <p14:tracePt t="40000" x="2060575" y="2638425"/>
          <p14:tracePt t="40008" x="2052638" y="2638425"/>
          <p14:tracePt t="40016" x="2038350" y="2646363"/>
          <p14:tracePt t="40024" x="2038350" y="2660650"/>
          <p14:tracePt t="40032" x="2025650" y="2660650"/>
          <p14:tracePt t="40040" x="2025650" y="2673350"/>
          <p14:tracePt t="40048" x="2011363" y="2673350"/>
          <p14:tracePt t="40057" x="2011363" y="2681288"/>
          <p14:tracePt t="40065" x="2003425" y="2681288"/>
          <p14:tracePt t="40073" x="2003425" y="2695575"/>
          <p14:tracePt t="40087" x="2003425" y="2709863"/>
          <p14:tracePt t="40111" x="2003425" y="2716213"/>
          <p14:tracePt t="40127" x="2003425" y="2730500"/>
          <p14:tracePt t="40135" x="1989138" y="2730500"/>
          <p14:tracePt t="40143" x="1989138" y="2744788"/>
          <p14:tracePt t="40158" x="1989138" y="2751138"/>
          <p14:tracePt t="40167" x="1974850" y="2765425"/>
          <p14:tracePt t="40262" x="2003425" y="2765425"/>
          <p14:tracePt t="40270" x="2038350" y="2751138"/>
          <p14:tracePt t="40277" x="2074863" y="2744788"/>
          <p14:tracePt t="40286" x="2144713" y="2744788"/>
          <p14:tracePt t="40293" x="2179638" y="2730500"/>
          <p14:tracePt t="40301" x="2228850" y="2716213"/>
          <p14:tracePt t="40309" x="2300288" y="2716213"/>
          <p14:tracePt t="40317" x="2349500" y="2709863"/>
          <p14:tracePt t="40325" x="2419350" y="2695575"/>
          <p14:tracePt t="40333" x="2455863" y="2681288"/>
          <p14:tracePt t="40341" x="2490788" y="2681288"/>
          <p14:tracePt t="40349" x="2525713" y="2681288"/>
          <p14:tracePt t="40357" x="2540000" y="2681288"/>
          <p14:tracePt t="40364" x="2560638" y="2681288"/>
          <p14:tracePt t="40374" x="2574925" y="2681288"/>
          <p14:tracePt t="40382" x="2589213" y="2673350"/>
          <p14:tracePt t="40396" x="2597150" y="2673350"/>
          <p14:tracePt t="40524" x="2589213" y="2673350"/>
          <p14:tracePt t="40532" x="2574925" y="2673350"/>
          <p14:tracePt t="40540" x="2560638" y="2673350"/>
          <p14:tracePt t="40548" x="2546350" y="2673350"/>
          <p14:tracePt t="40557" x="2525713" y="2681288"/>
          <p14:tracePt t="40562" x="2505075" y="2681288"/>
          <p14:tracePt t="40570" x="2476500" y="2695575"/>
          <p14:tracePt t="40578" x="2455863" y="2695575"/>
          <p14:tracePt t="40587" x="2433638" y="2716213"/>
          <p14:tracePt t="40594" x="2384425" y="2730500"/>
          <p14:tracePt t="40602" x="2349500" y="2730500"/>
          <p14:tracePt t="40610" x="2314575" y="2751138"/>
          <p14:tracePt t="40618" x="2279650" y="2765425"/>
          <p14:tracePt t="40626" x="2243138" y="2779713"/>
          <p14:tracePt t="40634" x="2216150" y="2794000"/>
          <p14:tracePt t="40641" x="2179638" y="2814638"/>
          <p14:tracePt t="40650" x="2159000" y="2828925"/>
          <p14:tracePt t="40657" x="2130425" y="2836863"/>
          <p14:tracePt t="40666" x="2124075" y="2851150"/>
          <p14:tracePt t="40674" x="2109788" y="2851150"/>
          <p14:tracePt t="40682" x="2109788" y="2863850"/>
          <p14:tracePt t="40690" x="2095500" y="2863850"/>
          <p14:tracePt t="40706" x="2095500" y="2871788"/>
          <p14:tracePt t="40753" x="2095500" y="2886075"/>
          <p14:tracePt t="40776" x="2095500" y="2900363"/>
          <p14:tracePt t="40792" x="2109788" y="2906713"/>
          <p14:tracePt t="40800" x="2109788" y="2921000"/>
          <p14:tracePt t="40808" x="2124075" y="2955925"/>
          <p14:tracePt t="40816" x="2130425" y="2970213"/>
          <p14:tracePt t="40824" x="2144713" y="2990850"/>
          <p14:tracePt t="40832" x="2165350" y="3027363"/>
          <p14:tracePt t="40840" x="2193925" y="3041650"/>
          <p14:tracePt t="40848" x="2216150" y="3076575"/>
          <p14:tracePt t="40857" x="2228850" y="3105150"/>
          <p14:tracePt t="40866" x="2251075" y="3125788"/>
          <p14:tracePt t="40871" x="2286000" y="3146425"/>
          <p14:tracePt t="40879" x="2300288" y="3175000"/>
          <p14:tracePt t="40887" x="2335213" y="3175000"/>
          <p14:tracePt t="41339" x="2320925" y="3175000"/>
          <p14:tracePt t="41348" x="2314575" y="3175000"/>
          <p14:tracePt t="41354" x="2251075" y="3181350"/>
          <p14:tracePt t="41362" x="2228850" y="3181350"/>
          <p14:tracePt t="41370" x="2193925" y="3195638"/>
          <p14:tracePt t="41378" x="2159000" y="3209925"/>
          <p14:tracePt t="41386" x="2124075" y="3217863"/>
          <p14:tracePt t="41394" x="2089150" y="3232150"/>
          <p14:tracePt t="41402" x="2052638" y="3244850"/>
          <p14:tracePt t="41410" x="2025650" y="3252788"/>
          <p14:tracePt t="41418" x="2003425" y="3252788"/>
          <p14:tracePt t="41426" x="1974850" y="3267075"/>
          <p14:tracePt t="41434" x="1939925" y="3295650"/>
          <p14:tracePt t="41441" x="1919288" y="3302000"/>
          <p14:tracePt t="41450" x="1898650" y="3330575"/>
          <p14:tracePt t="41457" x="1862138" y="3351213"/>
          <p14:tracePt t="41466" x="1835150" y="3371850"/>
          <p14:tracePt t="41473" x="1812925" y="3400425"/>
          <p14:tracePt t="41482" x="1784350" y="3408363"/>
          <p14:tracePt t="41490" x="1763713" y="3449638"/>
          <p14:tracePt t="41499" x="1749425" y="3457575"/>
          <p14:tracePt t="41507" x="1728788" y="3492500"/>
          <p14:tracePt t="41513" x="1714500" y="3521075"/>
          <p14:tracePt t="41521" x="1708150" y="3541713"/>
          <p14:tracePt t="41529" x="1679575" y="3576638"/>
          <p14:tracePt t="41536" x="1665288" y="3605213"/>
          <p14:tracePt t="41545" x="1657350" y="3640138"/>
          <p14:tracePt t="41552" x="1644650" y="3676650"/>
          <p14:tracePt t="41560" x="1630363" y="3711575"/>
          <p14:tracePt t="41568" x="1622425" y="3746500"/>
          <p14:tracePt t="41576" x="1608138" y="3795713"/>
          <p14:tracePt t="41584" x="1608138" y="3830638"/>
          <p14:tracePt t="41592" x="1593850" y="3852863"/>
          <p14:tracePt t="41600" x="1593850" y="3873500"/>
          <p14:tracePt t="41608" x="1593850" y="3902075"/>
          <p14:tracePt t="41616" x="1593850" y="3922713"/>
          <p14:tracePt t="41624" x="1593850" y="3937000"/>
          <p14:tracePt t="41632" x="1593850" y="3951288"/>
          <p14:tracePt t="41640" x="1593850" y="3957638"/>
          <p14:tracePt t="41648" x="1593850" y="3986213"/>
          <p14:tracePt t="41663" x="1593850" y="3994150"/>
          <p14:tracePt t="41671" x="1593850" y="4006850"/>
          <p14:tracePt t="41679" x="1608138" y="4021138"/>
          <p14:tracePt t="41687" x="1622425" y="4021138"/>
          <p14:tracePt t="41695" x="1644650" y="4029075"/>
          <p14:tracePt t="41703" x="1657350" y="4029075"/>
          <p14:tracePt t="41711" x="1679575" y="4043363"/>
          <p14:tracePt t="41718" x="1708150" y="4057650"/>
          <p14:tracePt t="41727" x="1728788" y="4057650"/>
          <p14:tracePt t="41735" x="1749425" y="4057650"/>
          <p14:tracePt t="41742" x="1778000" y="4057650"/>
          <p14:tracePt t="41750" x="1798638" y="4057650"/>
          <p14:tracePt t="41758" x="1862138" y="4057650"/>
          <p14:tracePt t="41766" x="1884363" y="4057650"/>
          <p14:tracePt t="41774" x="1954213" y="4057650"/>
          <p14:tracePt t="41782" x="2003425" y="4057650"/>
          <p14:tracePt t="41790" x="2025650" y="4057650"/>
          <p14:tracePt t="41799" x="2074863" y="4043363"/>
          <p14:tracePt t="41807" x="2159000" y="4021138"/>
          <p14:tracePt t="41816" x="2193925" y="4021138"/>
          <p14:tracePt t="41823" x="2243138" y="3994150"/>
          <p14:tracePt t="41830" x="2286000" y="3994150"/>
          <p14:tracePt t="41837" x="2320925" y="3986213"/>
          <p14:tracePt t="41846" x="2384425" y="3971925"/>
          <p14:tracePt t="41853" x="2419350" y="3971925"/>
          <p14:tracePt t="41861" x="2441575" y="3971925"/>
          <p14:tracePt t="41869" x="2470150" y="3971925"/>
          <p14:tracePt t="41877" x="2490788" y="3971925"/>
          <p14:tracePt t="41885" x="2511425" y="3971925"/>
          <p14:tracePt t="41893" x="2525713" y="3971925"/>
          <p14:tracePt t="41900" x="2546350" y="3971925"/>
          <p14:tracePt t="42313" x="2560638" y="3971925"/>
          <p14:tracePt t="42320" x="2589213" y="3957638"/>
          <p14:tracePt t="42329" x="2624138" y="3951288"/>
          <p14:tracePt t="42337" x="2660650" y="3951288"/>
          <p14:tracePt t="42344" x="2716213" y="3922713"/>
          <p14:tracePt t="42352" x="2765425" y="3922713"/>
          <p14:tracePt t="42360" x="2800350" y="3902075"/>
          <p14:tracePt t="42368" x="2906713" y="3873500"/>
          <p14:tracePt t="42376" x="2935288" y="3873500"/>
          <p14:tracePt t="42384" x="2978150" y="3867150"/>
          <p14:tracePt t="42392" x="3082925" y="3852863"/>
          <p14:tracePt t="42400" x="3111500" y="3852863"/>
          <p14:tracePt t="42407" x="3181350" y="3838575"/>
          <p14:tracePt t="42416" x="3232150" y="3838575"/>
          <p14:tracePt t="42424" x="3336925" y="3830638"/>
          <p14:tracePt t="42432" x="3408363" y="3830638"/>
          <p14:tracePt t="42440" x="3471863" y="3830638"/>
          <p14:tracePt t="42449" x="3541713" y="3830638"/>
          <p14:tracePt t="42457" x="3613150" y="3830638"/>
          <p14:tracePt t="42463" x="3697288" y="3830638"/>
          <p14:tracePt t="42471" x="3775075" y="3830638"/>
          <p14:tracePt t="42479" x="3859213" y="3830638"/>
          <p14:tracePt t="42487" x="3943350" y="3838575"/>
          <p14:tracePt t="42494" x="4014788" y="3852863"/>
          <p14:tracePt t="42502" x="4098925" y="3867150"/>
          <p14:tracePt t="42510" x="4121150" y="3873500"/>
          <p14:tracePt t="42518" x="4184650" y="3887788"/>
          <p14:tracePt t="42526" x="4311650" y="3902075"/>
          <p14:tracePt t="42534" x="4338638" y="3908425"/>
          <p14:tracePt t="42542" x="4395788" y="3908425"/>
          <p14:tracePt t="42550" x="4445000" y="3937000"/>
          <p14:tracePt t="42558" x="4502150" y="3951288"/>
          <p14:tracePt t="42566" x="4551363" y="3951288"/>
          <p14:tracePt t="42574" x="4578350" y="3957638"/>
          <p14:tracePt t="43112" x="4565650" y="3957638"/>
          <p14:tracePt t="43120" x="4529138" y="3957638"/>
          <p14:tracePt t="43128" x="4465638" y="3957638"/>
          <p14:tracePt t="43136" x="4395788" y="3971925"/>
          <p14:tracePt t="43144" x="4311650" y="3986213"/>
          <p14:tracePt t="43152" x="4233863" y="3994150"/>
          <p14:tracePt t="43160" x="4148138" y="4021138"/>
          <p14:tracePt t="43168" x="4043363" y="4029075"/>
          <p14:tracePt t="43176" x="3957638" y="4043363"/>
          <p14:tracePt t="43183" x="3873500" y="4057650"/>
          <p14:tracePt t="43191" x="3789363" y="4057650"/>
          <p14:tracePt t="43200" x="3717925" y="4064000"/>
          <p14:tracePt t="43207" x="3633788" y="4078288"/>
          <p14:tracePt t="43215" x="3562350" y="4092575"/>
          <p14:tracePt t="43224" x="3527425" y="4092575"/>
          <p14:tracePt t="43232" x="3457575" y="4092575"/>
          <p14:tracePt t="43240" x="3408363" y="4092575"/>
          <p14:tracePt t="43248" x="3371850" y="4092575"/>
          <p14:tracePt t="43257" x="3322638" y="4092575"/>
          <p14:tracePt t="43262" x="3287713" y="4092575"/>
          <p14:tracePt t="43271" x="3267075" y="4092575"/>
          <p14:tracePt t="43279" x="3238500" y="4092575"/>
          <p14:tracePt t="43287" x="3232150" y="4092575"/>
          <p14:tracePt t="43294" x="3203575" y="4078288"/>
          <p14:tracePt t="43302" x="3195638" y="4078288"/>
          <p14:tracePt t="43310" x="3181350" y="4064000"/>
          <p14:tracePt t="43318" x="3181350" y="4057650"/>
          <p14:tracePt t="43326" x="3168650" y="4057650"/>
          <p14:tracePt t="43334" x="3168650" y="4029075"/>
          <p14:tracePt t="43350" x="3160713" y="4021138"/>
          <p14:tracePt t="43358" x="3160713" y="3994150"/>
          <p14:tracePt t="43373" x="3160713" y="3971925"/>
          <p14:tracePt t="43390" x="3160713" y="3957638"/>
          <p14:tracePt t="43398" x="3160713" y="3937000"/>
          <p14:tracePt t="43413" x="3160713" y="3922713"/>
          <p14:tracePt t="43421" x="3160713" y="3908425"/>
          <p14:tracePt t="43429" x="3160713" y="3902075"/>
          <p14:tracePt t="43445" x="3160713" y="3887788"/>
          <p14:tracePt t="43477" x="3160713" y="3873500"/>
          <p14:tracePt t="43484" x="3168650" y="3873500"/>
          <p14:tracePt t="43501" x="3195638" y="3873500"/>
          <p14:tracePt t="43508" x="3203575" y="3873500"/>
          <p14:tracePt t="43516" x="3232150" y="3873500"/>
          <p14:tracePt t="43524" x="3238500" y="3873500"/>
          <p14:tracePt t="43532" x="3252788" y="3873500"/>
          <p14:tracePt t="43540" x="3281363" y="3873500"/>
          <p14:tracePt t="43547" x="3287713" y="3873500"/>
          <p14:tracePt t="43556" x="3302000" y="3873500"/>
          <p14:tracePt t="43564" x="3316288" y="3873500"/>
          <p14:tracePt t="43571" x="3322638" y="3873500"/>
          <p14:tracePt t="43579" x="3336925" y="3873500"/>
          <p14:tracePt t="43596" x="3359150" y="3887788"/>
          <p14:tracePt t="43603" x="3371850" y="3902075"/>
          <p14:tracePt t="43611" x="3386138" y="3908425"/>
          <p14:tracePt t="43619" x="3394075" y="3937000"/>
          <p14:tracePt t="43628" x="3408363" y="3951288"/>
          <p14:tracePt t="43636" x="3422650" y="3971925"/>
          <p14:tracePt t="43644" x="3429000" y="3986213"/>
          <p14:tracePt t="43652" x="3443288" y="3994150"/>
          <p14:tracePt t="43660" x="3457575" y="4021138"/>
          <p14:tracePt t="43666" x="3471863" y="4043363"/>
          <p14:tracePt t="43675" x="3471863" y="4057650"/>
          <p14:tracePt t="43682" x="3478213" y="4064000"/>
          <p14:tracePt t="43690" x="3478213" y="4078288"/>
          <p14:tracePt t="43698" x="3492500" y="4092575"/>
          <p14:tracePt t="43706" x="3492500" y="4106863"/>
          <p14:tracePt t="43714" x="3492500" y="4127500"/>
          <p14:tracePt t="43722" x="3492500" y="4141788"/>
          <p14:tracePt t="44720" x="3492500" y="4113213"/>
          <p14:tracePt t="44736" x="3478213" y="4078288"/>
          <p14:tracePt t="44743" x="3478213" y="4057650"/>
          <p14:tracePt t="44751" x="3471863" y="4029075"/>
          <p14:tracePt t="44759" x="3457575" y="3994150"/>
          <p14:tracePt t="44767" x="3443288" y="3957638"/>
          <p14:tracePt t="44775" x="3429000" y="3908425"/>
          <p14:tracePt t="44783" x="3408363" y="3873500"/>
          <p14:tracePt t="44791" x="3408363" y="3852863"/>
          <p14:tracePt t="44799" x="3394075" y="3830638"/>
          <p14:tracePt t="44807" x="3386138" y="3816350"/>
          <p14:tracePt t="44815" x="3386138" y="3795713"/>
          <p14:tracePt t="44824" x="3371850" y="3781425"/>
          <p14:tracePt t="44832" x="3371850" y="3767138"/>
          <p14:tracePt t="44839" x="3359150" y="3752850"/>
          <p14:tracePt t="44854" x="3351213" y="3746500"/>
          <p14:tracePt t="44862" x="3351213" y="3732213"/>
          <p14:tracePt t="44870" x="3336925" y="3732213"/>
          <p14:tracePt t="44878" x="3336925" y="3717925"/>
          <p14:tracePt t="44894" x="3336925" y="3711575"/>
          <p14:tracePt t="44902" x="3322638" y="3711575"/>
          <p14:tracePt t="44910" x="3322638" y="3697288"/>
          <p14:tracePt t="45021" x="3336925" y="3711575"/>
          <p14:tracePt t="45029" x="3359150" y="3711575"/>
          <p14:tracePt t="45037" x="3371850" y="3717925"/>
          <p14:tracePt t="45044" x="3408363" y="3732213"/>
          <p14:tracePt t="45052" x="3443288" y="3732213"/>
          <p14:tracePt t="45060" x="3478213" y="3746500"/>
          <p14:tracePt t="45068" x="3549650" y="3767138"/>
          <p14:tracePt t="45076" x="3625850" y="3781425"/>
          <p14:tracePt t="45084" x="3668713" y="3803650"/>
          <p14:tracePt t="45092" x="3740150" y="3816350"/>
          <p14:tracePt t="45100" x="3803650" y="3852863"/>
          <p14:tracePt t="45107" x="3887788" y="3873500"/>
          <p14:tracePt t="45116" x="3957638" y="3902075"/>
          <p14:tracePt t="45124" x="4064000" y="3922713"/>
          <p14:tracePt t="45132" x="4148138" y="3957638"/>
          <p14:tracePt t="45140" x="4233863" y="3994150"/>
          <p14:tracePt t="45149" x="4311650" y="4029075"/>
          <p14:tracePt t="45157" x="4352925" y="4057650"/>
          <p14:tracePt t="45165" x="4410075" y="4078288"/>
          <p14:tracePt t="45171" x="4479925" y="4113213"/>
          <p14:tracePt t="45179" x="4565650" y="4162425"/>
          <p14:tracePt t="45187" x="4586288" y="4184650"/>
          <p14:tracePt t="45195" x="4670425" y="4233863"/>
          <p14:tracePt t="45202" x="4699000" y="4268788"/>
          <p14:tracePt t="45211" x="4741863" y="4318000"/>
        </p14:tracePtLst>
      </p14:laserTraceLst>
    </p:ext>
  </p:extLs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BB4FE-5A72-7746-A8C6-2B83F5043E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>
                <a:solidFill>
                  <a:prstClr val="white"/>
                </a:solidFill>
              </a:rPr>
              <a:t>/</a:t>
            </a:r>
            <a:r>
              <a:rPr lang="en-US" cap="none" dirty="0" err="1">
                <a:solidFill>
                  <a:prstClr val="white"/>
                </a:solidFill>
              </a:rPr>
              <a:t>sbin</a:t>
            </a:r>
            <a:r>
              <a:rPr lang="en-US" cap="none" dirty="0">
                <a:solidFill>
                  <a:prstClr val="white"/>
                </a:solidFill>
              </a:rPr>
              <a:t> </a:t>
            </a:r>
            <a:r>
              <a:rPr lang="en-US" b="1" dirty="0"/>
              <a:t>— System Administration Binaries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10F487-C589-3145-A022-5CBA3A8DEB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13357"/>
            <a:ext cx="5361938" cy="3541714"/>
          </a:xfrm>
        </p:spPr>
        <p:txBody>
          <a:bodyPr>
            <a:normAutofit/>
          </a:bodyPr>
          <a:lstStyle/>
          <a:p>
            <a:r>
              <a:rPr lang="en-US" dirty="0"/>
              <a:t>The /</a:t>
            </a:r>
            <a:r>
              <a:rPr lang="en-US" dirty="0" err="1"/>
              <a:t>sbin</a:t>
            </a:r>
            <a:r>
              <a:rPr lang="en-US" dirty="0"/>
              <a:t> directory is similar to the /bin directory. It contains essential binaries that are generally intended to be run by the root user for system administration.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48256A-002C-C04F-890A-44651336B7CE}"/>
              </a:ext>
            </a:extLst>
          </p:cNvPr>
          <p:cNvSpPr txBox="1"/>
          <p:nvPr/>
        </p:nvSpPr>
        <p:spPr>
          <a:xfrm>
            <a:off x="0" y="6488668"/>
            <a:ext cx="3250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Amirkabir Linux festival 2022</a:t>
            </a:r>
          </a:p>
        </p:txBody>
      </p:sp>
      <p:pic>
        <p:nvPicPr>
          <p:cNvPr id="14338" name="Picture 2">
            <a:extLst>
              <a:ext uri="{FF2B5EF4-FFF2-40B4-BE49-F238E27FC236}">
                <a16:creationId xmlns:a16="http://schemas.microsoft.com/office/drawing/2014/main" id="{87A0566F-56EA-4B4C-A6A5-B32F48B8D4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3348" y="1864549"/>
            <a:ext cx="5261007" cy="38905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FD807BE6-78A5-9047-AA6A-9C8F81EA603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29183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213"/>
    </mc:Choice>
    <mc:Fallback>
      <p:transition spd="slow" advTm="372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14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3" grpId="0" build="p"/>
    </p:bldLst>
  </p:timing>
  <p:extLst>
    <p:ext uri="{3A86A75C-4F4B-4683-9AE1-C65F6400EC91}">
      <p14:laserTraceLst xmlns:p14="http://schemas.microsoft.com/office/powerpoint/2010/main">
        <p14:tracePtLst>
          <p14:tracePt t="5633" x="4733925" y="4318000"/>
          <p14:tracePt t="5641" x="4649788" y="4318000"/>
          <p14:tracePt t="5649" x="4578350" y="4318000"/>
          <p14:tracePt t="5658" x="4494213" y="4318000"/>
          <p14:tracePt t="5665" x="4360863" y="4318000"/>
          <p14:tracePt t="5673" x="4219575" y="4318000"/>
          <p14:tracePt t="5681" x="4043363" y="4318000"/>
          <p14:tracePt t="5690" x="3859213" y="4332288"/>
          <p14:tracePt t="5698" x="3683000" y="4338638"/>
          <p14:tracePt t="5706" x="3267075" y="4338638"/>
          <p14:tracePt t="5712" x="2851150" y="4338638"/>
          <p14:tracePt t="5720" x="2433638" y="4338638"/>
          <p14:tracePt t="5728" x="2286000" y="4338638"/>
          <p14:tracePt t="5736" x="1679575" y="4338638"/>
          <p14:tracePt t="5744" x="1552575" y="4303713"/>
          <p14:tracePt t="5752" x="1284288" y="4254500"/>
          <p14:tracePt t="5759" x="1050925" y="4184650"/>
          <p14:tracePt t="5767" x="868363" y="4127500"/>
          <p14:tracePt t="5775" x="727075" y="4064000"/>
          <p14:tracePt t="5783" x="669925" y="4029075"/>
          <p14:tracePt t="5791" x="585788" y="3994150"/>
          <p14:tracePt t="5799" x="514350" y="3937000"/>
          <p14:tracePt t="5807" x="465138" y="3887788"/>
          <p14:tracePt t="5815" x="415925" y="3838575"/>
          <p14:tracePt t="5823" x="395288" y="3803650"/>
          <p14:tracePt t="5831" x="381000" y="3781425"/>
          <p14:tracePt t="5840" x="366713" y="3752850"/>
          <p14:tracePt t="5848" x="366713" y="3746500"/>
          <p14:tracePt t="5856" x="366713" y="3732213"/>
          <p14:tracePt t="5864" x="366713" y="3711575"/>
          <p14:tracePt t="5873" x="366713" y="3697288"/>
          <p14:tracePt t="5878" x="366713" y="3676650"/>
          <p14:tracePt t="5886" x="366713" y="3648075"/>
          <p14:tracePt t="5894" x="381000" y="3625850"/>
          <p14:tracePt t="5902" x="415925" y="3590925"/>
          <p14:tracePt t="5910" x="465138" y="3527425"/>
          <p14:tracePt t="5918" x="514350" y="3486150"/>
          <p14:tracePt t="5926" x="571500" y="3408363"/>
          <p14:tracePt t="5934" x="641350" y="3336925"/>
          <p14:tracePt t="5941" x="712788" y="3267075"/>
          <p14:tracePt t="5950" x="741363" y="3244850"/>
          <p14:tracePt t="5957" x="782638" y="3195638"/>
          <p14:tracePt t="5965" x="846138" y="3146425"/>
          <p14:tracePt t="5973" x="868363" y="3125788"/>
          <p14:tracePt t="5981" x="903288" y="3105150"/>
          <p14:tracePt t="5990" x="931863" y="3090863"/>
          <p14:tracePt t="5998" x="952500" y="3076575"/>
          <p14:tracePt t="6006" x="966788" y="3062288"/>
          <p14:tracePt t="6015" x="981075" y="3054350"/>
          <p14:tracePt t="6028" x="987425" y="3041650"/>
          <p14:tracePt t="6036" x="1001713" y="3041650"/>
          <p14:tracePt t="6045" x="1016000" y="3027363"/>
          <p14:tracePt t="6053" x="1016000" y="3019425"/>
          <p14:tracePt t="6060" x="1022350" y="3005138"/>
          <p14:tracePt t="6068" x="1036638" y="2990850"/>
          <p14:tracePt t="6076" x="1058863" y="2970213"/>
          <p14:tracePt t="6084" x="1073150" y="2955925"/>
          <p14:tracePt t="6092" x="1093788" y="2921000"/>
          <p14:tracePt t="6100" x="1128713" y="2900363"/>
          <p14:tracePt t="6108" x="1157288" y="2863850"/>
          <p14:tracePt t="6116" x="1177925" y="2828925"/>
          <p14:tracePt t="6123" x="1192213" y="2794000"/>
          <p14:tracePt t="6132" x="1212850" y="2751138"/>
          <p14:tracePt t="6140" x="1241425" y="2716213"/>
          <p14:tracePt t="6148" x="1263650" y="2681288"/>
          <p14:tracePt t="6156" x="1263650" y="2660650"/>
          <p14:tracePt t="6165" x="1276350" y="2624138"/>
          <p14:tracePt t="6173" x="1284288" y="2589213"/>
          <p14:tracePt t="6181" x="1298575" y="2560638"/>
          <p14:tracePt t="6187" x="1312863" y="2525713"/>
          <p14:tracePt t="6195" x="1319213" y="2505075"/>
          <p14:tracePt t="6203" x="1333500" y="2482850"/>
          <p14:tracePt t="6211" x="1347788" y="2455863"/>
          <p14:tracePt t="6219" x="1362075" y="2419350"/>
          <p14:tracePt t="6227" x="1382713" y="2384425"/>
          <p14:tracePt t="6235" x="1403350" y="2363788"/>
          <p14:tracePt t="6242" x="1417638" y="2328863"/>
          <p14:tracePt t="6251" x="1454150" y="2292350"/>
          <p14:tracePt t="6259" x="1474788" y="2251075"/>
          <p14:tracePt t="6266" x="1489075" y="2216150"/>
          <p14:tracePt t="6274" x="1517650" y="2193925"/>
          <p14:tracePt t="6282" x="1538288" y="2159000"/>
          <p14:tracePt t="6290" x="1552575" y="2109788"/>
          <p14:tracePt t="6298" x="1573213" y="2074863"/>
          <p14:tracePt t="6306" x="1587500" y="2038350"/>
          <p14:tracePt t="6315" x="1593850" y="2003425"/>
          <p14:tracePt t="6323" x="1608138" y="1982788"/>
          <p14:tracePt t="6331" x="1622425" y="1954213"/>
          <p14:tracePt t="6340" x="1644650" y="1919288"/>
          <p14:tracePt t="6347" x="1644650" y="1898650"/>
          <p14:tracePt t="6353" x="1657350" y="1884363"/>
          <p14:tracePt t="6361" x="1657350" y="1862138"/>
          <p14:tracePt t="6370" x="1665288" y="1847850"/>
          <p14:tracePt t="6377" x="1665288" y="1835150"/>
          <p14:tracePt t="6385" x="1679575" y="1827213"/>
          <p14:tracePt t="6401" x="1679575" y="1812925"/>
          <p14:tracePt t="6417" x="1679575" y="1798638"/>
          <p14:tracePt t="6425" x="1679575" y="1792288"/>
          <p14:tracePt t="6433" x="1679575" y="1778000"/>
          <p14:tracePt t="6441" x="1679575" y="1763713"/>
          <p14:tracePt t="6448" x="1679575" y="1749425"/>
          <p14:tracePt t="6456" x="1679575" y="1743075"/>
          <p14:tracePt t="6465" x="1679575" y="1728788"/>
          <p14:tracePt t="6473" x="1665288" y="1708150"/>
          <p14:tracePt t="6481" x="1657350" y="1693863"/>
          <p14:tracePt t="6490" x="1657350" y="1671638"/>
          <p14:tracePt t="6498" x="1644650" y="1657350"/>
          <p14:tracePt t="6506" x="1644650" y="1644650"/>
          <p14:tracePt t="6512" x="1644650" y="1636713"/>
          <p14:tracePt t="6520" x="1630363" y="1636713"/>
          <p14:tracePt t="6552" x="1630363" y="1622425"/>
          <p14:tracePt t="6560" x="1622425" y="1622425"/>
          <p14:tracePt t="6615" x="1608138" y="1622425"/>
          <p14:tracePt t="6639" x="1593850" y="1622425"/>
          <p14:tracePt t="6671" x="1587500" y="1622425"/>
          <p14:tracePt t="6679" x="1573213" y="1622425"/>
          <p14:tracePt t="6687" x="1558925" y="1622425"/>
          <p14:tracePt t="6694" x="1552575" y="1622425"/>
          <p14:tracePt t="6702" x="1538288" y="1622425"/>
          <p14:tracePt t="6710" x="1503363" y="1622425"/>
          <p14:tracePt t="6718" x="1489075" y="1622425"/>
          <p14:tracePt t="6727" x="1466850" y="1622425"/>
          <p14:tracePt t="6735" x="1439863" y="1622425"/>
          <p14:tracePt t="6744" x="1417638" y="1622425"/>
          <p14:tracePt t="6751" x="1403350" y="1622425"/>
          <p14:tracePt t="6758" x="1397000" y="1622425"/>
          <p14:tracePt t="6766" x="1382713" y="1622425"/>
          <p14:tracePt t="6774" x="1368425" y="1622425"/>
          <p14:tracePt t="6781" x="1362075" y="1622425"/>
          <p14:tracePt t="6790" x="1347788" y="1622425"/>
          <p14:tracePt t="6805" x="1333500" y="1622425"/>
          <p14:tracePt t="6814" x="1333500" y="1608138"/>
          <p14:tracePt t="6823" x="1319213" y="1608138"/>
          <p14:tracePt t="6861" x="1319213" y="1601788"/>
          <p14:tracePt t="9132" x="1333500" y="1601788"/>
          <p14:tracePt t="9139" x="1347788" y="1601788"/>
          <p14:tracePt t="9148" x="1362075" y="1608138"/>
          <p14:tracePt t="9156" x="1382713" y="1608138"/>
          <p14:tracePt t="9164" x="1397000" y="1622425"/>
          <p14:tracePt t="9173" x="1417638" y="1622425"/>
          <p14:tracePt t="9181" x="1439863" y="1636713"/>
          <p14:tracePt t="9186" x="1466850" y="1644650"/>
          <p14:tracePt t="9195" x="1474788" y="1657350"/>
          <p14:tracePt t="9203" x="1503363" y="1657350"/>
          <p14:tracePt t="9210" x="1524000" y="1671638"/>
          <p14:tracePt t="9219" x="1538288" y="1671638"/>
          <p14:tracePt t="9226" x="1558925" y="1671638"/>
          <p14:tracePt t="9234" x="1558925" y="1679575"/>
          <p14:tracePt t="9242" x="1587500" y="1679575"/>
          <p14:tracePt t="9250" x="1593850" y="1693863"/>
          <p14:tracePt t="9266" x="1608138" y="1693863"/>
          <p14:tracePt t="9274" x="1622425" y="1693863"/>
          <p14:tracePt t="9282" x="1630363" y="1693863"/>
          <p14:tracePt t="9290" x="1630363" y="1708150"/>
          <p14:tracePt t="9313" x="1644650" y="1708150"/>
          <p14:tracePt t="9361" x="1657350" y="1708150"/>
          <p14:tracePt t="9393" x="1665288" y="1708150"/>
          <p14:tracePt t="9409" x="1693863" y="1708150"/>
          <p14:tracePt t="9416" x="1708150" y="1714500"/>
          <p14:tracePt t="9424" x="1728788" y="1714500"/>
          <p14:tracePt t="9432" x="1749425" y="1714500"/>
          <p14:tracePt t="9440" x="1784350" y="1714500"/>
          <p14:tracePt t="9448" x="1820863" y="1728788"/>
          <p14:tracePt t="9456" x="1862138" y="1743075"/>
          <p14:tracePt t="9465" x="1905000" y="1743075"/>
          <p14:tracePt t="9473" x="1939925" y="1743075"/>
          <p14:tracePt t="9481" x="1989138" y="1749425"/>
          <p14:tracePt t="9490" x="2025650" y="1749425"/>
          <p14:tracePt t="9498" x="2052638" y="1763713"/>
          <p14:tracePt t="9504" x="2074863" y="1763713"/>
          <p14:tracePt t="9511" x="2095500" y="1763713"/>
          <p14:tracePt t="9520" x="2124075" y="1763713"/>
          <p14:tracePt t="9527" x="2130425" y="1763713"/>
          <p14:tracePt t="9535" x="2144713" y="1763713"/>
          <p14:tracePt t="10826" x="2165350" y="1763713"/>
          <p14:tracePt t="10834" x="2201863" y="1763713"/>
          <p14:tracePt t="10842" x="2243138" y="1763713"/>
          <p14:tracePt t="10850" x="2279650" y="1763713"/>
          <p14:tracePt t="10857" x="2349500" y="1743075"/>
          <p14:tracePt t="10867" x="2370138" y="1743075"/>
          <p14:tracePt t="10873" x="2455863" y="1728788"/>
          <p14:tracePt t="10882" x="2476500" y="1728788"/>
          <p14:tracePt t="10890" x="2525713" y="1728788"/>
          <p14:tracePt t="10898" x="2589213" y="1728788"/>
          <p14:tracePt t="10906" x="2624138" y="1728788"/>
          <p14:tracePt t="10915" x="2660650" y="1728788"/>
          <p14:tracePt t="10923" x="2701925" y="1728788"/>
          <p14:tracePt t="10931" x="2751138" y="1728788"/>
          <p14:tracePt t="10937" x="2787650" y="1728788"/>
          <p14:tracePt t="10945" x="2822575" y="1728788"/>
          <p14:tracePt t="10952" x="2871788" y="1728788"/>
          <p14:tracePt t="10961" x="2906713" y="1728788"/>
          <p14:tracePt t="10969" x="2941638" y="1728788"/>
          <p14:tracePt t="10976" x="2978150" y="1728788"/>
          <p14:tracePt t="10984" x="3013075" y="1728788"/>
          <p14:tracePt t="10992" x="3027363" y="1728788"/>
          <p14:tracePt t="11000" x="3048000" y="1743075"/>
          <p14:tracePt t="11008" x="3076575" y="1743075"/>
          <p14:tracePt t="11024" x="3097213" y="1743075"/>
          <p14:tracePt t="11032" x="3111500" y="1743075"/>
          <p14:tracePt t="11040" x="3132138" y="1749425"/>
          <p14:tracePt t="12204" x="3132138" y="1743075"/>
          <p14:tracePt t="12220" x="3132138" y="1728788"/>
          <p14:tracePt t="12236" x="3132138" y="1714500"/>
          <p14:tracePt t="12260" x="3132138" y="1708150"/>
          <p14:tracePt t="12275" x="3132138" y="1693863"/>
          <p14:tracePt t="12283" x="3132138" y="1679575"/>
          <p14:tracePt t="12291" x="3132138" y="1671638"/>
          <p14:tracePt t="12307" x="3132138" y="1657350"/>
          <p14:tracePt t="12315" x="3132138" y="1644650"/>
          <p14:tracePt t="12323" x="3132138" y="1636713"/>
          <p14:tracePt t="12339" x="3132138" y="1622425"/>
          <p14:tracePt t="12362" x="3132138" y="1608138"/>
          <p14:tracePt t="12553" x="3132138" y="1622425"/>
          <p14:tracePt t="12576" x="3125788" y="1622425"/>
          <p14:tracePt t="12600" x="3111500" y="1636713"/>
          <p14:tracePt t="12616" x="3097213" y="1636713"/>
          <p14:tracePt t="12631" x="3082925" y="1636713"/>
          <p14:tracePt t="12640" x="3076575" y="1636713"/>
          <p14:tracePt t="12648" x="3062288" y="1636713"/>
          <p14:tracePt t="12663" x="3048000" y="1636713"/>
          <p14:tracePt t="12679" x="3041650" y="1636713"/>
          <p14:tracePt t="12695" x="3027363" y="1636713"/>
          <p14:tracePt t="12750" x="3027363" y="1644650"/>
          <p14:tracePt t="12877" x="3041650" y="1644650"/>
          <p14:tracePt t="12901" x="3048000" y="1644650"/>
          <p14:tracePt t="12917" x="3076575" y="1644650"/>
          <p14:tracePt t="12924" x="3097213" y="1657350"/>
          <p14:tracePt t="12932" x="3111500" y="1657350"/>
          <p14:tracePt t="12941" x="3146425" y="1657350"/>
          <p14:tracePt t="12948" x="3168650" y="1657350"/>
          <p14:tracePt t="12956" x="3181350" y="1657350"/>
          <p14:tracePt t="12964" x="3203575" y="1657350"/>
          <p14:tracePt t="12973" x="3238500" y="1657350"/>
          <p14:tracePt t="12981" x="3267075" y="1657350"/>
          <p14:tracePt t="12989" x="3287713" y="1671638"/>
          <p14:tracePt t="12998" x="3316288" y="1671638"/>
          <p14:tracePt t="13006" x="3336925" y="1671638"/>
          <p14:tracePt t="13012" x="3359150" y="1671638"/>
          <p14:tracePt t="13020" x="3394075" y="1671638"/>
          <p14:tracePt t="13028" x="3422650" y="1679575"/>
          <p14:tracePt t="13035" x="3443288" y="1679575"/>
          <p14:tracePt t="13044" x="3478213" y="1693863"/>
          <p14:tracePt t="13051" x="3513138" y="1708150"/>
          <p14:tracePt t="13060" x="3549650" y="1708150"/>
          <p14:tracePt t="13067" x="3598863" y="1708150"/>
          <p14:tracePt t="13075" x="3633788" y="1708150"/>
          <p14:tracePt t="13083" x="3668713" y="1708150"/>
          <p14:tracePt t="13091" x="3717925" y="1708150"/>
          <p14:tracePt t="13099" x="3752850" y="1708150"/>
          <p14:tracePt t="13106" x="3803650" y="1708150"/>
          <p14:tracePt t="13115" x="3852863" y="1708150"/>
          <p14:tracePt t="13123" x="3873500" y="1708150"/>
          <p14:tracePt t="13131" x="3908425" y="1708150"/>
          <p14:tracePt t="13139" x="3943350" y="1708150"/>
          <p14:tracePt t="13148" x="3979863" y="1708150"/>
          <p14:tracePt t="13156" x="4014788" y="1708150"/>
          <p14:tracePt t="13164" x="4043363" y="1708150"/>
          <p14:tracePt t="13170" x="4078288" y="1708150"/>
          <p14:tracePt t="13178" x="4113213" y="1708150"/>
          <p14:tracePt t="13186" x="4148138" y="1708150"/>
          <p14:tracePt t="13194" x="4184650" y="1708150"/>
          <p14:tracePt t="14050" x="4162425" y="1714500"/>
          <p14:tracePt t="14057" x="4148138" y="1743075"/>
          <p14:tracePt t="14065" x="4113213" y="1763713"/>
          <p14:tracePt t="14075" x="4078288" y="1778000"/>
          <p14:tracePt t="14081" x="4014788" y="1798638"/>
          <p14:tracePt t="14090" x="3965575" y="1827213"/>
          <p14:tracePt t="14098" x="3894138" y="1835150"/>
          <p14:tracePt t="14106" x="3816350" y="1862138"/>
          <p14:tracePt t="14114" x="3703638" y="1870075"/>
          <p14:tracePt t="14122" x="3613150" y="1884363"/>
          <p14:tracePt t="14128" x="3478213" y="1898650"/>
          <p14:tracePt t="14136" x="3351213" y="1905000"/>
          <p14:tracePt t="14144" x="3252788" y="1905000"/>
          <p14:tracePt t="14152" x="3125788" y="1905000"/>
          <p14:tracePt t="14160" x="2990850" y="1905000"/>
          <p14:tracePt t="14168" x="2871788" y="1905000"/>
          <p14:tracePt t="14176" x="2765425" y="1905000"/>
          <p14:tracePt t="14184" x="2660650" y="1905000"/>
          <p14:tracePt t="14191" x="2574925" y="1905000"/>
          <p14:tracePt t="14200" x="2540000" y="1905000"/>
          <p14:tracePt t="14207" x="2470150" y="1905000"/>
          <p14:tracePt t="14215" x="2419350" y="1905000"/>
          <p14:tracePt t="14223" x="2370138" y="1919288"/>
          <p14:tracePt t="14231" x="2314575" y="1933575"/>
          <p14:tracePt t="14240" x="2279650" y="1933575"/>
          <p14:tracePt t="14247" x="2243138" y="1947863"/>
          <p14:tracePt t="14255" x="2201863" y="1947863"/>
          <p14:tracePt t="14265" x="2165350" y="1954213"/>
          <p14:tracePt t="14273" x="2144713" y="1968500"/>
          <p14:tracePt t="14279" x="2095500" y="1968500"/>
          <p14:tracePt t="14287" x="2074863" y="1982788"/>
          <p14:tracePt t="14295" x="2038350" y="1982788"/>
          <p14:tracePt t="14302" x="2011363" y="1989138"/>
          <p14:tracePt t="14310" x="1974850" y="2003425"/>
          <p14:tracePt t="14319" x="1939925" y="2017713"/>
          <p14:tracePt t="14326" x="1898650" y="2017713"/>
          <p14:tracePt t="14334" x="1870075" y="2038350"/>
          <p14:tracePt t="14342" x="1835150" y="2052638"/>
          <p14:tracePt t="14350" x="1798638" y="2060575"/>
          <p14:tracePt t="14358" x="1778000" y="2074863"/>
          <p14:tracePt t="14366" x="1749425" y="2089150"/>
          <p14:tracePt t="14373" x="1714500" y="2101850"/>
          <p14:tracePt t="14382" x="1693863" y="2109788"/>
          <p14:tracePt t="14390" x="1665288" y="2109788"/>
          <p14:tracePt t="14398" x="1657350" y="2124075"/>
          <p14:tracePt t="14406" x="1622425" y="2138363"/>
          <p14:tracePt t="14415" x="1608138" y="2144713"/>
          <p14:tracePt t="14423" x="1593850" y="2159000"/>
          <p14:tracePt t="14431" x="1573213" y="2179638"/>
          <p14:tracePt t="14437" x="1558925" y="2193925"/>
          <p14:tracePt t="14445" x="1538288" y="2208213"/>
          <p14:tracePt t="14453" x="1524000" y="2216150"/>
          <p14:tracePt t="14461" x="1503363" y="2228850"/>
          <p14:tracePt t="14469" x="1489075" y="2243138"/>
          <p14:tracePt t="14477" x="1474788" y="2251075"/>
          <p14:tracePt t="14485" x="1454150" y="2279650"/>
          <p14:tracePt t="14501" x="1431925" y="2292350"/>
          <p14:tracePt t="14508" x="1417638" y="2300288"/>
          <p14:tracePt t="14516" x="1403350" y="2328863"/>
          <p14:tracePt t="14524" x="1397000" y="2335213"/>
          <p14:tracePt t="14532" x="1368425" y="2335213"/>
          <p14:tracePt t="14540" x="1362075" y="2363788"/>
          <p14:tracePt t="14548" x="1347788" y="2370138"/>
          <p14:tracePt t="14556" x="1319213" y="2384425"/>
          <p14:tracePt t="14564" x="1312863" y="2406650"/>
          <p14:tracePt t="14573" x="1284288" y="2419350"/>
          <p14:tracePt t="14581" x="1276350" y="2447925"/>
          <p14:tracePt t="14590" x="1249363" y="2455863"/>
          <p14:tracePt t="14597" x="1241425" y="2482850"/>
          <p14:tracePt t="14604" x="1212850" y="2490788"/>
          <p14:tracePt t="14611" x="1212850" y="2519363"/>
          <p14:tracePt t="14620" x="1192213" y="2525713"/>
          <p14:tracePt t="14627" x="1177925" y="2554288"/>
          <p14:tracePt t="14635" x="1171575" y="2560638"/>
          <p14:tracePt t="14643" x="1157288" y="2589213"/>
          <p14:tracePt t="14651" x="1143000" y="2609850"/>
          <p14:tracePt t="14659" x="1128713" y="2646363"/>
          <p14:tracePt t="14667" x="1108075" y="2695575"/>
          <p14:tracePt t="14675" x="1085850" y="2730500"/>
          <p14:tracePt t="14683" x="1058863" y="2779713"/>
          <p14:tracePt t="14691" x="1050925" y="2851150"/>
          <p14:tracePt t="14698" x="1016000" y="2921000"/>
          <p14:tracePt t="14706" x="1001713" y="2970213"/>
          <p14:tracePt t="14715" x="981075" y="3054350"/>
          <p14:tracePt t="14723" x="952500" y="3125788"/>
          <p14:tracePt t="14731" x="931863" y="3181350"/>
          <p14:tracePt t="14740" x="903288" y="3252788"/>
          <p14:tracePt t="14747" x="903288" y="3295650"/>
          <p14:tracePt t="14756" x="882650" y="3336925"/>
          <p14:tracePt t="14762" x="882650" y="3400425"/>
          <p14:tracePt t="14770" x="860425" y="3435350"/>
          <p14:tracePt t="14778" x="860425" y="3471863"/>
          <p14:tracePt t="14786" x="846138" y="3486150"/>
          <p14:tracePt t="14793" x="846138" y="3506788"/>
          <p14:tracePt t="14801" x="846138" y="3521075"/>
          <p14:tracePt t="15974" x="860425" y="3521075"/>
          <p14:tracePt t="15981" x="895350" y="3521075"/>
          <p14:tracePt t="15990" x="966788" y="3521075"/>
          <p14:tracePt t="15998" x="1022350" y="3506788"/>
          <p14:tracePt t="16006" x="1206500" y="3492500"/>
          <p14:tracePt t="16014" x="1466850" y="3457575"/>
          <p14:tracePt t="16023" x="1743075" y="3457575"/>
          <p14:tracePt t="16031" x="2074863" y="3457575"/>
          <p14:tracePt t="16036" x="2455863" y="3457575"/>
          <p14:tracePt t="16045" x="2921000" y="3457575"/>
          <p14:tracePt t="16052" x="3371850" y="3492500"/>
          <p14:tracePt t="16061" x="3838575" y="3613150"/>
          <p14:tracePt t="16069" x="4338638" y="3752850"/>
          <p14:tracePt t="16076" x="4826000" y="3922713"/>
          <p14:tracePt t="16084" x="5270500" y="4092575"/>
          <p14:tracePt t="16092" x="5686425" y="4219575"/>
          <p14:tracePt t="16100" x="5807075" y="4268788"/>
          <p14:tracePt t="16108" x="6089650" y="4387850"/>
          <p14:tracePt t="16116" x="6159500" y="4424363"/>
          <p14:tracePt t="16124" x="6315075" y="4487863"/>
          <p14:tracePt t="16132" x="6419850" y="4529138"/>
          <p14:tracePt t="16140" x="6470650" y="4543425"/>
          <p14:tracePt t="16148" x="6505575" y="4557713"/>
          <p14:tracePt t="16156" x="6534150" y="4578350"/>
          <p14:tracePt t="16165" x="6540500" y="4578350"/>
          <p14:tracePt t="16173" x="6554788" y="4578350"/>
          <p14:tracePt t="16181" x="6554788" y="4592638"/>
          <p14:tracePt t="16290" x="6554788" y="4606925"/>
          <p14:tracePt t="16346" x="6540500" y="4606925"/>
          <p14:tracePt t="16361" x="6534150" y="4606925"/>
          <p14:tracePt t="16378" x="6519863" y="4606925"/>
          <p14:tracePt t="16393" x="6505575" y="4606925"/>
          <p14:tracePt t="16416" x="6497638" y="4606925"/>
          <p14:tracePt t="16449" x="6483350" y="4606925"/>
          <p14:tracePt t="16464" x="6483350" y="4592638"/>
          <p14:tracePt t="16480" x="6483350" y="4578350"/>
          <p14:tracePt t="16490" x="6483350" y="4565650"/>
          <p14:tracePt t="16504" x="6483350" y="4557713"/>
          <p14:tracePt t="16520" x="6483350" y="4543425"/>
          <p14:tracePt t="16544" x="6483350" y="4529138"/>
          <p14:tracePt t="16568" x="6483350" y="4522788"/>
          <p14:tracePt t="17771" x="6462713" y="4522788"/>
          <p14:tracePt t="17781" x="6434138" y="4522788"/>
          <p14:tracePt t="17787" x="6413500" y="4522788"/>
          <p14:tracePt t="17794" x="6364288" y="4522788"/>
          <p14:tracePt t="17803" x="6329363" y="4529138"/>
          <p14:tracePt t="17811" x="6292850" y="4529138"/>
          <p14:tracePt t="17818" x="6243638" y="4529138"/>
          <p14:tracePt t="17826" x="6208713" y="4529138"/>
          <p14:tracePt t="17834" x="6153150" y="4529138"/>
          <p14:tracePt t="17842" x="6102350" y="4529138"/>
          <p14:tracePt t="17850" x="6053138" y="4529138"/>
          <p14:tracePt t="17858" x="6018213" y="4529138"/>
          <p14:tracePt t="17866" x="5969000" y="4529138"/>
          <p14:tracePt t="17874" x="5934075" y="4529138"/>
          <p14:tracePt t="17882" x="5911850" y="4529138"/>
          <p14:tracePt t="17890" x="5899150" y="4529138"/>
          <p14:tracePt t="17898" x="5876925" y="4529138"/>
          <p14:tracePt t="17913" x="5862638" y="4529138"/>
          <p14:tracePt t="17923" x="5848350" y="4543425"/>
          <p14:tracePt t="18175" x="5848350" y="4529138"/>
          <p14:tracePt t="18310" x="5842000" y="4529138"/>
          <p14:tracePt t="18341" x="5827713" y="4522788"/>
          <p14:tracePt t="18405" x="5813425" y="4522788"/>
          <p14:tracePt t="18476" x="5807075" y="4522788"/>
          <p14:tracePt t="18483" x="5792788" y="4529138"/>
          <p14:tracePt t="18492" x="5792788" y="4543425"/>
          <p14:tracePt t="18500" x="5772150" y="4557713"/>
          <p14:tracePt t="18515" x="5743575" y="4578350"/>
          <p14:tracePt t="18523" x="5721350" y="4606925"/>
          <p14:tracePt t="18531" x="5708650" y="4614863"/>
          <p14:tracePt t="18540" x="5686425" y="4629150"/>
          <p14:tracePt t="18548" x="5657850" y="4649788"/>
          <p14:tracePt t="18556" x="5637213" y="4678363"/>
          <p14:tracePt t="18565" x="5616575" y="4684713"/>
          <p14:tracePt t="18572" x="5581650" y="4713288"/>
          <p14:tracePt t="18581" x="5567363" y="4719638"/>
          <p14:tracePt t="18586" x="5538788" y="4733925"/>
          <p14:tracePt t="18595" x="5518150" y="4748213"/>
          <p14:tracePt t="18602" x="5503863" y="4756150"/>
          <p14:tracePt t="18610" x="5481638" y="4768850"/>
          <p14:tracePt t="18618" x="5467350" y="4783138"/>
          <p14:tracePt t="18626" x="5461000" y="4797425"/>
          <p14:tracePt t="18634" x="5446713" y="4805363"/>
          <p14:tracePt t="18642" x="5432425" y="4819650"/>
          <p14:tracePt t="18650" x="5426075" y="4819650"/>
          <p14:tracePt t="18658" x="5426075" y="4832350"/>
          <p14:tracePt t="18665" x="5411788" y="4832350"/>
          <p14:tracePt t="18674" x="5411788" y="4840288"/>
          <p14:tracePt t="18682" x="5397500" y="4840288"/>
          <p14:tracePt t="27260" x="5397500" y="4832350"/>
          <p14:tracePt t="27268" x="5397500" y="4805363"/>
          <p14:tracePt t="27276" x="5411788" y="4756150"/>
          <p14:tracePt t="27284" x="5432425" y="4684713"/>
          <p14:tracePt t="27292" x="5461000" y="4629150"/>
          <p14:tracePt t="27300" x="5467350" y="4606925"/>
          <p14:tracePt t="27308" x="5495925" y="4529138"/>
          <p14:tracePt t="27316" x="5518150" y="4487863"/>
          <p14:tracePt t="27324" x="5538788" y="4410075"/>
          <p14:tracePt t="27332" x="5538788" y="4367213"/>
          <p14:tracePt t="27340" x="5553075" y="4303713"/>
          <p14:tracePt t="27348" x="5567363" y="4268788"/>
          <p14:tracePt t="27356" x="5567363" y="4233863"/>
          <p14:tracePt t="27364" x="5567363" y="4211638"/>
          <p14:tracePt t="27373" x="5567363" y="4184650"/>
          <p14:tracePt t="27381" x="5567363" y="4162425"/>
          <p14:tracePt t="27389" x="5567363" y="4148138"/>
          <p14:tracePt t="27395" x="5567363" y="4141788"/>
          <p14:tracePt t="27403" x="5567363" y="4127500"/>
          <p14:tracePt t="27411" x="5553075" y="4127500"/>
          <p14:tracePt t="27419" x="5553075" y="4113213"/>
          <p14:tracePt t="27426" x="5538788" y="4113213"/>
          <p14:tracePt t="27450" x="5530850" y="4113213"/>
          <p14:tracePt t="27466" x="5518150" y="4113213"/>
          <p14:tracePt t="27475" x="5518150" y="4106863"/>
          <p14:tracePt t="27482" x="5495925" y="4106863"/>
          <p14:tracePt t="27490" x="5467350" y="4106863"/>
          <p14:tracePt t="27498" x="5432425" y="4106863"/>
          <p14:tracePt t="27506" x="5383213" y="4106863"/>
          <p14:tracePt t="27514" x="5327650" y="4106863"/>
          <p14:tracePt t="27523" x="5241925" y="4106863"/>
          <p14:tracePt t="27531" x="5157788" y="4106863"/>
          <p14:tracePt t="27539" x="5080000" y="4106863"/>
          <p14:tracePt t="27547" x="4967288" y="4106863"/>
          <p14:tracePt t="27554" x="4860925" y="4113213"/>
          <p14:tracePt t="27561" x="4826000" y="4141788"/>
          <p14:tracePt t="27569" x="4684713" y="4176713"/>
          <p14:tracePt t="27577" x="4635500" y="4184650"/>
          <p14:tracePt t="27585" x="4578350" y="4211638"/>
          <p14:tracePt t="27593" x="4502150" y="4233863"/>
          <p14:tracePt t="27601" x="4445000" y="4248150"/>
          <p14:tracePt t="27609" x="4395788" y="4268788"/>
          <p14:tracePt t="27616" x="4360863" y="4283075"/>
          <p14:tracePt t="27625" x="4324350" y="4303713"/>
          <p14:tracePt t="27632" x="4303713" y="4318000"/>
          <p14:tracePt t="27640" x="4275138" y="4332288"/>
          <p14:tracePt t="27649" x="4268788" y="4332288"/>
          <p14:tracePt t="27656" x="4254500" y="4338638"/>
          <p14:tracePt t="27672" x="4240213" y="4352925"/>
          <p14:tracePt t="27746" x="4233863" y="4352925"/>
          <p14:tracePt t="27783" x="4219575" y="4352925"/>
          <p14:tracePt t="27799" x="4205288" y="4338638"/>
          <p14:tracePt t="27807" x="4197350" y="4338638"/>
          <p14:tracePt t="27815" x="4170363" y="4332288"/>
          <p14:tracePt t="27823" x="4162425" y="4332288"/>
          <p14:tracePt t="27831" x="4148138" y="4332288"/>
          <p14:tracePt t="27839" x="4148138" y="4318000"/>
          <p14:tracePt t="27848" x="4133850" y="4303713"/>
          <p14:tracePt t="27856" x="4121150" y="4303713"/>
          <p14:tracePt t="27864" x="4113213" y="4303713"/>
          <p14:tracePt t="27878" x="4098925" y="4303713"/>
          <p14:tracePt t="27886" x="4098925" y="4297363"/>
          <p14:tracePt t="27901" x="4084638" y="4297363"/>
          <p14:tracePt t="27958" x="4084638" y="4283075"/>
          <p14:tracePt t="28005" x="4098925" y="4283075"/>
          <p14:tracePt t="28021" x="4098925" y="4268788"/>
          <p14:tracePt t="28036" x="4113213" y="4268788"/>
          <p14:tracePt t="28045" x="4121150" y="4268788"/>
          <p14:tracePt t="28052" x="4133850" y="4254500"/>
          <p14:tracePt t="28068" x="4148138" y="4254500"/>
          <p14:tracePt t="28076" x="4162425" y="4248150"/>
          <p14:tracePt t="28084" x="4170363" y="4248150"/>
          <p14:tracePt t="28092" x="4184650" y="4233863"/>
          <p14:tracePt t="28100" x="4205288" y="4233863"/>
          <p14:tracePt t="28107" x="4233863" y="4219575"/>
          <p14:tracePt t="28124" x="4254500" y="4219575"/>
          <p14:tracePt t="28133" x="4268788" y="4211638"/>
          <p14:tracePt t="28140" x="4289425" y="4211638"/>
          <p14:tracePt t="28155" x="4303713" y="4211638"/>
          <p14:tracePt t="28165" x="4311650" y="4197350"/>
          <p14:tracePt t="28187" x="4324350" y="4197350"/>
          <p14:tracePt t="28211" x="4324350" y="4184650"/>
          <p14:tracePt t="28234" x="4311650" y="4184650"/>
          <p14:tracePt t="28242" x="4311650" y="4176713"/>
          <p14:tracePt t="28250" x="4303713" y="4176713"/>
          <p14:tracePt t="28266" x="4289425" y="4176713"/>
          <p14:tracePt t="28282" x="4275138" y="4176713"/>
          <p14:tracePt t="28298" x="4268788" y="4176713"/>
          <p14:tracePt t="28314" x="4254500" y="4162425"/>
          <p14:tracePt t="28330" x="4240213" y="4162425"/>
          <p14:tracePt t="28345" x="4233863" y="4162425"/>
          <p14:tracePt t="28361" x="4219575" y="4162425"/>
          <p14:tracePt t="28377" x="4205288" y="4162425"/>
          <p14:tracePt t="28393" x="4197350" y="4162425"/>
          <p14:tracePt t="28408" x="4184650" y="4162425"/>
          <p14:tracePt t="28424" x="4170363" y="4162425"/>
          <p14:tracePt t="28432" x="4148138" y="4162425"/>
          <p14:tracePt t="28440" x="4133850" y="4162425"/>
          <p14:tracePt t="28448" x="4121150" y="4162425"/>
          <p14:tracePt t="28456" x="4113213" y="4148138"/>
          <p14:tracePt t="28465" x="4098925" y="4148138"/>
          <p14:tracePt t="28473" x="4084638" y="4148138"/>
          <p14:tracePt t="28481" x="4064000" y="4148138"/>
          <p14:tracePt t="28496" x="4049713" y="4148138"/>
          <p14:tracePt t="28503" x="4043363" y="4148138"/>
          <p14:tracePt t="28512" x="4029075" y="4141788"/>
          <p14:tracePt t="28527" x="4014788" y="4141788"/>
          <p14:tracePt t="28543" x="4006850" y="4141788"/>
          <p14:tracePt t="28551" x="3994150" y="4141788"/>
          <p14:tracePt t="28559" x="3979863" y="4127500"/>
          <p14:tracePt t="28567" x="3965575" y="4127500"/>
          <p14:tracePt t="28575" x="3957638" y="4127500"/>
          <p14:tracePt t="28583" x="3943350" y="4127500"/>
          <p14:tracePt t="28590" x="3930650" y="4127500"/>
          <p14:tracePt t="28599" x="3922713" y="4113213"/>
          <p14:tracePt t="28606" x="3908425" y="4113213"/>
          <p14:tracePt t="28615" x="3894138" y="4113213"/>
          <p14:tracePt t="28623" x="3887788" y="4113213"/>
          <p14:tracePt t="28638" x="3887788" y="4106863"/>
          <p14:tracePt t="28654" x="3873500" y="4106863"/>
          <p14:tracePt t="28805" x="3887788" y="4106863"/>
          <p14:tracePt t="28815" x="3894138" y="4106863"/>
          <p14:tracePt t="28822" x="3908425" y="4106863"/>
          <p14:tracePt t="28836" x="3922713" y="4106863"/>
          <p14:tracePt t="28844" x="3930650" y="4106863"/>
          <p14:tracePt t="28852" x="3943350" y="4106863"/>
          <p14:tracePt t="28860" x="3957638" y="4106863"/>
          <p14:tracePt t="28868" x="3965575" y="4113213"/>
          <p14:tracePt t="28876" x="3979863" y="4113213"/>
          <p14:tracePt t="28884" x="3994150" y="4113213"/>
          <p14:tracePt t="28891" x="4006850" y="4113213"/>
          <p14:tracePt t="28900" x="4029075" y="4113213"/>
          <p14:tracePt t="28907" x="4043363" y="4113213"/>
          <p14:tracePt t="28915" x="4064000" y="4113213"/>
          <p14:tracePt t="28923" x="4084638" y="4113213"/>
          <p14:tracePt t="28931" x="4113213" y="4113213"/>
          <p14:tracePt t="28940" x="4148138" y="4113213"/>
          <p14:tracePt t="28948" x="4197350" y="4113213"/>
          <p14:tracePt t="28956" x="4233863" y="4113213"/>
          <p14:tracePt t="28964" x="4289425" y="4113213"/>
          <p14:tracePt t="28972" x="4338638" y="4113213"/>
          <p14:tracePt t="28979" x="4375150" y="4113213"/>
          <p14:tracePt t="28986" x="4430713" y="4113213"/>
          <p14:tracePt t="28995" x="4479925" y="4113213"/>
          <p14:tracePt t="29003" x="4529138" y="4113213"/>
          <p14:tracePt t="29010" x="4578350" y="4113213"/>
          <p14:tracePt t="29018" x="4635500" y="4113213"/>
          <p14:tracePt t="29026" x="4684713" y="4113213"/>
          <p14:tracePt t="29034" x="4719638" y="4113213"/>
          <p14:tracePt t="29042" x="4756150" y="4113213"/>
          <p14:tracePt t="29050" x="4811713" y="4113213"/>
          <p14:tracePt t="29058" x="4846638" y="4113213"/>
          <p14:tracePt t="29066" x="4889500" y="4113213"/>
          <p14:tracePt t="29074" x="4932363" y="4113213"/>
          <p14:tracePt t="29082" x="4967288" y="4113213"/>
          <p14:tracePt t="29090" x="5016500" y="4113213"/>
          <p14:tracePt t="29098" x="5051425" y="4113213"/>
          <p14:tracePt t="29106" x="5086350" y="4113213"/>
          <p14:tracePt t="29114" x="5114925" y="4113213"/>
          <p14:tracePt t="29123" x="5149850" y="4113213"/>
          <p14:tracePt t="29131" x="5172075" y="4113213"/>
          <p14:tracePt t="29137" x="5192713" y="4113213"/>
          <p14:tracePt t="29145" x="5207000" y="4113213"/>
          <p14:tracePt t="29153" x="5235575" y="4113213"/>
          <p14:tracePt t="29161" x="5241925" y="4113213"/>
          <p14:tracePt t="29169" x="5256213" y="4113213"/>
          <p14:tracePt t="29177" x="5270500" y="4113213"/>
          <p14:tracePt t="29185" x="5276850" y="4113213"/>
          <p14:tracePt t="29192" x="5291138" y="4113213"/>
          <p14:tracePt t="29208" x="5313363" y="4113213"/>
          <p14:tracePt t="29216" x="5313363" y="4106863"/>
          <p14:tracePt t="29224" x="5327650" y="4106863"/>
          <p14:tracePt t="29232" x="5340350" y="4106863"/>
          <p14:tracePt t="29240" x="5348288" y="4106863"/>
          <p14:tracePt t="29256" x="5376863" y="4106863"/>
          <p14:tracePt t="29265" x="5383213" y="4106863"/>
          <p14:tracePt t="29273" x="5397500" y="4106863"/>
          <p14:tracePt t="29281" x="5411788" y="4106863"/>
          <p14:tracePt t="29290" x="5432425" y="4106863"/>
          <p14:tracePt t="29295" x="5446713" y="4106863"/>
          <p14:tracePt t="29303" x="5461000" y="4106863"/>
          <p14:tracePt t="29311" x="5495925" y="4106863"/>
          <p14:tracePt t="29319" x="5503863" y="4106863"/>
          <p14:tracePt t="29327" x="5518150" y="4106863"/>
          <p14:tracePt t="29335" x="5538788" y="4106863"/>
          <p14:tracePt t="29343" x="5553075" y="4106863"/>
          <p14:tracePt t="29359" x="5567363" y="4106863"/>
          <p14:tracePt t="29374" x="5581650" y="4106863"/>
          <p14:tracePt t="29446" x="5567363" y="4106863"/>
          <p14:tracePt t="29456" x="5553075" y="4106863"/>
          <p14:tracePt t="29462" x="5538788" y="4092575"/>
          <p14:tracePt t="29478" x="5530850" y="4092575"/>
          <p14:tracePt t="29486" x="5518150" y="4092575"/>
          <p14:tracePt t="29494" x="5503863" y="4092575"/>
          <p14:tracePt t="29501" x="5495925" y="4092575"/>
          <p14:tracePt t="29510" x="5481638" y="4092575"/>
          <p14:tracePt t="29517" x="5461000" y="4092575"/>
          <p14:tracePt t="29525" x="5432425" y="4092575"/>
          <p14:tracePt t="29533" x="5426075" y="4092575"/>
          <p14:tracePt t="29541" x="5383213" y="4092575"/>
          <p14:tracePt t="29549" x="5362575" y="4092575"/>
          <p14:tracePt t="29557" x="5340350" y="4092575"/>
          <p14:tracePt t="29565" x="5327650" y="4092575"/>
          <p14:tracePt t="29573" x="5305425" y="4092575"/>
          <p14:tracePt t="29581" x="5276850" y="4092575"/>
          <p14:tracePt t="29590" x="5270500" y="4092575"/>
          <p14:tracePt t="29605" x="5256213" y="4092575"/>
          <p14:tracePt t="29612" x="5241925" y="4092575"/>
          <p14:tracePt t="29628" x="5235575" y="4092575"/>
          <p14:tracePt t="29723" x="5221288" y="4092575"/>
          <p14:tracePt t="29755" x="5207000" y="4092575"/>
          <p14:tracePt t="29764" x="5192713" y="4092575"/>
          <p14:tracePt t="29772" x="5186363" y="4078288"/>
          <p14:tracePt t="29779" x="5157788" y="4078288"/>
          <p14:tracePt t="29786" x="5149850" y="4064000"/>
          <p14:tracePt t="29794" x="5122863" y="4064000"/>
          <p14:tracePt t="29802" x="5100638" y="4064000"/>
          <p14:tracePt t="29810" x="5086350" y="4064000"/>
          <p14:tracePt t="29818" x="5080000" y="4064000"/>
          <p14:tracePt t="29827" x="5051425" y="4064000"/>
          <p14:tracePt t="29835" x="5045075" y="4057650"/>
          <p14:tracePt t="29844" x="5030788" y="4057650"/>
          <p14:tracePt t="29852" x="5016500" y="4057650"/>
          <p14:tracePt t="29860" x="5002213" y="4057650"/>
          <p14:tracePt t="29866" x="4995863" y="4057650"/>
          <p14:tracePt t="29881" x="4981575" y="4057650"/>
          <p14:tracePt t="29905" x="4967288" y="4057650"/>
          <p14:tracePt t="29923" x="4959350" y="4057650"/>
          <p14:tracePt t="29937" x="4946650" y="4057650"/>
          <p14:tracePt t="29945" x="4932363" y="4057650"/>
          <p14:tracePt t="29961" x="4924425" y="4057650"/>
          <p14:tracePt t="29968" x="4910138" y="4057650"/>
          <p14:tracePt t="29977" x="4895850" y="4057650"/>
          <p14:tracePt t="29985" x="4875213" y="4057650"/>
          <p14:tracePt t="29992" x="4860925" y="4057650"/>
          <p14:tracePt t="30000" x="4840288" y="4057650"/>
          <p14:tracePt t="30008" x="4811713" y="4057650"/>
          <p14:tracePt t="30016" x="4791075" y="4057650"/>
          <p14:tracePt t="30024" x="4776788" y="4057650"/>
          <p14:tracePt t="30032" x="4756150" y="4057650"/>
          <p14:tracePt t="30040" x="4719638" y="4057650"/>
          <p14:tracePt t="30048" x="4705350" y="4064000"/>
          <p14:tracePt t="30056" x="4684713" y="4064000"/>
          <p14:tracePt t="30064" x="4670425" y="4064000"/>
          <p14:tracePt t="30073" x="4635500" y="4064000"/>
          <p14:tracePt t="30081" x="4621213" y="4064000"/>
          <p14:tracePt t="30089" x="4600575" y="4064000"/>
          <p14:tracePt t="30095" x="4578350" y="4064000"/>
          <p14:tracePt t="30103" x="4565650" y="4064000"/>
          <p14:tracePt t="30111" x="4551363" y="4064000"/>
          <p14:tracePt t="30119" x="4514850" y="4064000"/>
          <p14:tracePt t="30135" x="4494213" y="4064000"/>
          <p14:tracePt t="30143" x="4479925" y="4064000"/>
          <p14:tracePt t="30151" x="4465638" y="4064000"/>
          <p14:tracePt t="30159" x="4445000" y="4064000"/>
          <p14:tracePt t="30166" x="4430713" y="4064000"/>
          <p14:tracePt t="30182" x="4410075" y="4064000"/>
          <p14:tracePt t="30198" x="4395788" y="4064000"/>
          <p14:tracePt t="30206" x="4387850" y="4064000"/>
          <p14:tracePt t="30286" x="4387850" y="4078288"/>
          <p14:tracePt t="30333" x="4387850" y="4092575"/>
          <p14:tracePt t="30341" x="4395788" y="4092575"/>
          <p14:tracePt t="30349" x="4410075" y="4092575"/>
          <p14:tracePt t="30356" x="4424363" y="4106863"/>
          <p14:tracePt t="30373" x="4445000" y="4106863"/>
          <p14:tracePt t="30381" x="4459288" y="4113213"/>
          <p14:tracePt t="30389" x="4465638" y="4113213"/>
          <p14:tracePt t="30398" x="4479925" y="4113213"/>
          <p14:tracePt t="30406" x="4502150" y="4113213"/>
          <p14:tracePt t="30414" x="4514850" y="4113213"/>
          <p14:tracePt t="30420" x="4543425" y="4113213"/>
          <p14:tracePt t="30428" x="4565650" y="4113213"/>
          <p14:tracePt t="30436" x="4578350" y="4113213"/>
          <p14:tracePt t="30444" x="4586288" y="4113213"/>
          <p14:tracePt t="30451" x="4621213" y="4113213"/>
          <p14:tracePt t="30467" x="4649788" y="4113213"/>
          <p14:tracePt t="30475" x="4656138" y="4113213"/>
          <p14:tracePt t="30483" x="4670425" y="4113213"/>
          <p14:tracePt t="30491" x="4699000" y="4113213"/>
          <p14:tracePt t="30500" x="4705350" y="4127500"/>
          <p14:tracePt t="30507" x="4719638" y="4127500"/>
          <p14:tracePt t="30515" x="4733925" y="4127500"/>
          <p14:tracePt t="30523" x="4741863" y="4127500"/>
          <p14:tracePt t="30531" x="4756150" y="4127500"/>
          <p14:tracePt t="30539" x="4768850" y="4127500"/>
          <p14:tracePt t="30555" x="4776788" y="4127500"/>
          <p14:tracePt t="30563" x="4776788" y="4141788"/>
          <p14:tracePt t="30570" x="4791075" y="4141788"/>
          <p14:tracePt t="30594" x="4805363" y="4141788"/>
          <p14:tracePt t="30673" x="4805363" y="4127500"/>
          <p14:tracePt t="30689" x="4791075" y="4127500"/>
          <p14:tracePt t="30713" x="4776788" y="4113213"/>
          <p14:tracePt t="30737" x="4768850" y="4113213"/>
          <p14:tracePt t="30769" x="4756150" y="4113213"/>
          <p14:tracePt t="30784" x="4741863" y="4113213"/>
          <p14:tracePt t="30792" x="4741863" y="4106863"/>
          <p14:tracePt t="30800" x="4733925" y="4106863"/>
          <p14:tracePt t="30810" x="4719638" y="4106863"/>
          <p14:tracePt t="30824" x="4705350" y="4106863"/>
          <p14:tracePt t="30832" x="4699000" y="4106863"/>
          <p14:tracePt t="30840" x="4684713" y="4106863"/>
          <p14:tracePt t="30856" x="4670425" y="4106863"/>
          <p14:tracePt t="30871" x="4656138" y="4106863"/>
          <p14:tracePt t="30887" x="4649788" y="4106863"/>
          <p14:tracePt t="30903" x="4635500" y="4106863"/>
          <p14:tracePt t="30919" x="4621213" y="4106863"/>
          <p14:tracePt t="30927" x="4614863" y="4106863"/>
          <p14:tracePt t="30943" x="4600575" y="4106863"/>
          <p14:tracePt t="30966" x="4586288" y="4106863"/>
          <p14:tracePt t="30982" x="4578350" y="4106863"/>
          <p14:tracePt t="30998" x="4565650" y="4106863"/>
          <p14:tracePt t="31006" x="4551363" y="4106863"/>
          <p14:tracePt t="31021" x="4543425" y="4106863"/>
          <p14:tracePt t="31031" x="4529138" y="4106863"/>
          <p14:tracePt t="31039" x="4514850" y="4106863"/>
          <p14:tracePt t="31047" x="4502150" y="4106863"/>
          <p14:tracePt t="31061" x="4479925" y="4106863"/>
          <p14:tracePt t="31070" x="4465638" y="4106863"/>
          <p14:tracePt t="31077" x="4445000" y="4106863"/>
          <p14:tracePt t="31085" x="4430713" y="4106863"/>
          <p14:tracePt t="31093" x="4424363" y="4106863"/>
          <p14:tracePt t="31101" x="4395788" y="4106863"/>
          <p14:tracePt t="31109" x="4375150" y="4106863"/>
          <p14:tracePt t="31117" x="4352925" y="4106863"/>
          <p14:tracePt t="31125" x="4324350" y="4106863"/>
          <p14:tracePt t="31133" x="4289425" y="4106863"/>
          <p14:tracePt t="31140" x="4240213" y="4106863"/>
          <p14:tracePt t="31149" x="4184650" y="4106863"/>
          <p14:tracePt t="31156" x="4121150" y="4106863"/>
          <p14:tracePt t="31164" x="4064000" y="4106863"/>
          <p14:tracePt t="31173" x="3994150" y="4106863"/>
          <p14:tracePt t="31181" x="3908425" y="4106863"/>
          <p14:tracePt t="31190" x="3824288" y="4106863"/>
          <p14:tracePt t="31197" x="3717925" y="4092575"/>
          <p14:tracePt t="31206" x="3613150" y="4092575"/>
          <p14:tracePt t="31214" x="3513138" y="4092575"/>
          <p14:tracePt t="31220" x="3386138" y="4092575"/>
          <p14:tracePt t="31228" x="3281363" y="4078288"/>
          <p14:tracePt t="31236" x="3160713" y="4078288"/>
          <p14:tracePt t="31244" x="3048000" y="4078288"/>
          <p14:tracePt t="31252" x="2941638" y="4064000"/>
          <p14:tracePt t="31259" x="2892425" y="4064000"/>
          <p14:tracePt t="31267" x="2814638" y="4064000"/>
          <p14:tracePt t="31275" x="2730500" y="4064000"/>
          <p14:tracePt t="31283" x="2667000" y="4064000"/>
          <p14:tracePt t="31291" x="2609850" y="4064000"/>
          <p14:tracePt t="31299" x="2546350" y="4064000"/>
          <p14:tracePt t="31307" x="2511425" y="4064000"/>
          <p14:tracePt t="31315" x="2476500" y="4064000"/>
          <p14:tracePt t="31323" x="2455863" y="4064000"/>
          <p14:tracePt t="31331" x="2419350" y="4064000"/>
          <p14:tracePt t="31340" x="2398713" y="4064000"/>
          <p14:tracePt t="31348" x="2355850" y="4064000"/>
          <p14:tracePt t="31356" x="2349500" y="4064000"/>
          <p14:tracePt t="31364" x="2320925" y="4057650"/>
          <p14:tracePt t="31372" x="2300288" y="4057650"/>
          <p14:tracePt t="31378" x="2251075" y="4057650"/>
          <p14:tracePt t="31386" x="2228850" y="4057650"/>
          <p14:tracePt t="31394" x="2193925" y="4057650"/>
          <p14:tracePt t="31402" x="2165350" y="4057650"/>
          <p14:tracePt t="31410" x="2130425" y="4057650"/>
          <p14:tracePt t="31418" x="2095500" y="4057650"/>
          <p14:tracePt t="31426" x="2052638" y="4057650"/>
          <p14:tracePt t="31434" x="2025650" y="4057650"/>
          <p14:tracePt t="31441" x="2003425" y="4057650"/>
          <p14:tracePt t="31450" x="1974850" y="4057650"/>
          <p14:tracePt t="31457" x="1954213" y="4057650"/>
          <p14:tracePt t="31465" x="1939925" y="4057650"/>
          <p14:tracePt t="31473" x="1933575" y="4057650"/>
          <p14:tracePt t="31489" x="1919288" y="4057650"/>
          <p14:tracePt t="31751" x="1933575" y="4057650"/>
          <p14:tracePt t="31774" x="1939925" y="4057650"/>
          <p14:tracePt t="31782" x="1954213" y="4057650"/>
          <p14:tracePt t="31790" x="1968500" y="4057650"/>
          <p14:tracePt t="31798" x="1989138" y="4057650"/>
          <p14:tracePt t="31806" x="2003425" y="4057650"/>
          <p14:tracePt t="31815" x="2025650" y="4057650"/>
          <p14:tracePt t="31823" x="2052638" y="4057650"/>
          <p14:tracePt t="31831" x="2095500" y="4057650"/>
          <p14:tracePt t="31839" x="2144713" y="4057650"/>
          <p14:tracePt t="31847" x="2193925" y="4057650"/>
          <p14:tracePt t="31853" x="2265363" y="4057650"/>
          <p14:tracePt t="31861" x="2286000" y="4057650"/>
          <p14:tracePt t="31869" x="2355850" y="4057650"/>
          <p14:tracePt t="31877" x="2406650" y="4057650"/>
          <p14:tracePt t="31885" x="2470150" y="4057650"/>
          <p14:tracePt t="31892" x="2525713" y="4057650"/>
          <p14:tracePt t="31901" x="2574925" y="4057650"/>
          <p14:tracePt t="31909" x="2609850" y="4057650"/>
          <p14:tracePt t="31916" x="2646363" y="4057650"/>
          <p14:tracePt t="31924" x="2681288" y="4064000"/>
          <p14:tracePt t="31932" x="2701925" y="4064000"/>
          <p14:tracePt t="31940" x="2730500" y="4064000"/>
          <p14:tracePt t="31948" x="2744788" y="4064000"/>
          <p14:tracePt t="31956" x="2744788" y="4078288"/>
          <p14:tracePt t="31965" x="2765425" y="4078288"/>
          <p14:tracePt t="31980" x="2779713" y="4078288"/>
          <p14:tracePt t="31990" x="2787650" y="4078288"/>
          <p14:tracePt t="32020" x="2800350" y="4092575"/>
          <p14:tracePt t="32027" x="2814638" y="4092575"/>
          <p14:tracePt t="32043" x="2822575" y="4092575"/>
          <p14:tracePt t="32059" x="2836863" y="4092575"/>
          <p14:tracePt t="32083" x="2851150" y="4092575"/>
          <p14:tracePt t="32106" x="2857500" y="4092575"/>
          <p14:tracePt t="32114" x="2857500" y="4106863"/>
          <p14:tracePt t="32130" x="2871788" y="4106863"/>
          <p14:tracePt t="32162" x="2886075" y="4106863"/>
          <p14:tracePt t="32178" x="2886075" y="4113213"/>
          <p14:tracePt t="32217" x="2892425" y="4113213"/>
          <p14:tracePt t="32242" x="2892425" y="4127500"/>
          <p14:tracePt t="32257" x="2906713" y="4127500"/>
          <p14:tracePt t="32265" x="2906713" y="4141788"/>
          <p14:tracePt t="32273" x="2921000" y="4141788"/>
          <p14:tracePt t="32281" x="2935288" y="4141788"/>
          <p14:tracePt t="32290" x="2941638" y="4148138"/>
          <p14:tracePt t="32298" x="2970213" y="4148138"/>
          <p14:tracePt t="32306" x="2978150" y="4162425"/>
          <p14:tracePt t="32314" x="3013075" y="4184650"/>
          <p14:tracePt t="32323" x="3048000" y="4197350"/>
          <p14:tracePt t="32329" x="3062288" y="4211638"/>
          <p14:tracePt t="32336" x="3132138" y="4248150"/>
          <p14:tracePt t="32344" x="3168650" y="4268788"/>
          <p14:tracePt t="32352" x="3195638" y="4283075"/>
          <p14:tracePt t="32360" x="3238500" y="4303713"/>
          <p14:tracePt t="32368" x="3302000" y="4318000"/>
          <p14:tracePt t="32376" x="3351213" y="4338638"/>
          <p14:tracePt t="32384" x="3386138" y="4367213"/>
          <p14:tracePt t="32392" x="3443288" y="4387850"/>
          <p14:tracePt t="32400" x="3471863" y="4402138"/>
          <p14:tracePt t="32407" x="3506788" y="4410075"/>
          <p14:tracePt t="32415" x="3527425" y="4424363"/>
          <p14:tracePt t="32423" x="3549650" y="4438650"/>
          <p14:tracePt t="32431" x="3576638" y="4451350"/>
          <p14:tracePt t="32440" x="3598863" y="4459288"/>
          <p14:tracePt t="32448" x="3613150" y="4473575"/>
          <p14:tracePt t="32456" x="3633788" y="4473575"/>
          <p14:tracePt t="32464" x="3662363" y="4487863"/>
          <p14:tracePt t="32473" x="3668713" y="4487863"/>
          <p14:tracePt t="32481" x="3683000" y="4494213"/>
          <p14:tracePt t="32487" x="3717925" y="4494213"/>
          <p14:tracePt t="32495" x="3752850" y="4508500"/>
          <p14:tracePt t="32502" x="3803650" y="4522788"/>
          <p14:tracePt t="32510" x="3838575" y="4522788"/>
          <p14:tracePt t="32518" x="3894138" y="4529138"/>
          <p14:tracePt t="32526" x="3957638" y="4543425"/>
          <p14:tracePt t="32534" x="4043363" y="4557713"/>
          <p14:tracePt t="32542" x="4121150" y="4557713"/>
          <p14:tracePt t="32550" x="4303713" y="4557713"/>
          <p14:tracePt t="32558" x="4502150" y="4557713"/>
          <p14:tracePt t="32566" x="4967288" y="4565650"/>
          <p14:tracePt t="32574" x="5481638" y="4565650"/>
        </p14:tracePtLst>
      </p14:laserTraceLst>
    </p:ext>
  </p:extLs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BB4FE-5A72-7746-A8C6-2B83F5043E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cap="none" dirty="0">
                <a:solidFill>
                  <a:prstClr val="white"/>
                </a:solidFill>
                <a:ea typeface="+mn-ea"/>
                <a:cs typeface="+mn-cs"/>
              </a:rPr>
              <a:t>/</a:t>
            </a:r>
            <a:r>
              <a:rPr lang="en-US" cap="none" dirty="0" err="1">
                <a:solidFill>
                  <a:prstClr val="white"/>
                </a:solidFill>
                <a:ea typeface="+mn-ea"/>
                <a:cs typeface="+mn-cs"/>
              </a:rPr>
              <a:t>srv</a:t>
            </a:r>
            <a:r>
              <a:rPr lang="en-US" cap="none" dirty="0">
                <a:solidFill>
                  <a:prstClr val="white"/>
                </a:solidFill>
                <a:ea typeface="+mn-ea"/>
                <a:cs typeface="+mn-cs"/>
              </a:rPr>
              <a:t> </a:t>
            </a:r>
            <a:r>
              <a:rPr lang="en-US" b="1" dirty="0"/>
              <a:t>— Service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10F487-C589-3145-A022-5CBA3A8DEB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9905998" cy="3541714"/>
          </a:xfrm>
        </p:spPr>
        <p:txBody>
          <a:bodyPr>
            <a:normAutofit/>
          </a:bodyPr>
          <a:lstStyle/>
          <a:p>
            <a:r>
              <a:rPr lang="en-US" dirty="0"/>
              <a:t>The /</a:t>
            </a:r>
            <a:r>
              <a:rPr lang="en-US" dirty="0" err="1"/>
              <a:t>srv</a:t>
            </a:r>
            <a:r>
              <a:rPr lang="en-US" dirty="0"/>
              <a:t> directory contains “data for services provided by the system.” If you were using the Apache HTTP server to serve a website, you’d likely store your website’s files in a directory inside the /</a:t>
            </a:r>
            <a:r>
              <a:rPr lang="en-US" dirty="0" err="1"/>
              <a:t>srv</a:t>
            </a:r>
            <a:r>
              <a:rPr lang="en-US" dirty="0"/>
              <a:t> directory.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48256A-002C-C04F-890A-44651336B7CE}"/>
              </a:ext>
            </a:extLst>
          </p:cNvPr>
          <p:cNvSpPr txBox="1"/>
          <p:nvPr/>
        </p:nvSpPr>
        <p:spPr>
          <a:xfrm>
            <a:off x="0" y="6488668"/>
            <a:ext cx="3250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Amirkabir Linux festival 2022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B03A97EB-655A-F342-B27B-AE7D1FE8AD4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231391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061"/>
    </mc:Choice>
    <mc:Fallback>
      <p:transition spd="slow" advTm="430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3" grpId="0" build="p"/>
    </p:bldLst>
  </p:timing>
  <p:extLst>
    <p:ext uri="{3A86A75C-4F4B-4683-9AE1-C65F6400EC91}">
      <p14:laserTraceLst xmlns:p14="http://schemas.microsoft.com/office/powerpoint/2010/main">
        <p14:tracePtLst>
          <p14:tracePt t="25" x="8996363" y="1001713"/>
          <p14:tracePt t="35" x="8996363" y="1022350"/>
          <p14:tracePt t="61" x="8959850" y="1100138"/>
          <p14:tracePt t="67" x="8953500" y="1136650"/>
          <p14:tracePt t="73" x="8910638" y="1177925"/>
          <p14:tracePt t="81" x="8875713" y="1241425"/>
          <p14:tracePt t="89" x="8832850" y="1312863"/>
          <p14:tracePt t="97" x="8783638" y="1397000"/>
          <p14:tracePt t="105" x="8720138" y="1503363"/>
          <p14:tracePt t="113" x="8650288" y="1622425"/>
          <p14:tracePt t="121" x="8593138" y="1708150"/>
          <p14:tracePt t="128" x="8529638" y="1827213"/>
          <p14:tracePt t="136" x="8474075" y="1919288"/>
          <p14:tracePt t="145" x="8416925" y="1989138"/>
          <p14:tracePt t="152" x="8339138" y="2074863"/>
          <p14:tracePt t="160" x="8297863" y="2144713"/>
          <p14:tracePt t="168" x="8269288" y="2179638"/>
          <p14:tracePt t="176" x="8226425" y="2228850"/>
          <p14:tracePt t="185" x="8177213" y="2279650"/>
          <p14:tracePt t="193" x="8128000" y="2314575"/>
          <p14:tracePt t="201" x="8107363" y="2363788"/>
          <p14:tracePt t="211" x="8070850" y="2384425"/>
          <p14:tracePt t="217" x="8029575" y="2406650"/>
          <p14:tracePt t="226" x="8021638" y="2419350"/>
          <p14:tracePt t="232" x="7994650" y="2433638"/>
          <p14:tracePt t="240" x="7986713" y="2447925"/>
          <p14:tracePt t="247" x="7972425" y="2447925"/>
          <p14:tracePt t="264" x="7958138" y="2447925"/>
          <p14:tracePt t="271" x="7951788" y="2447925"/>
          <p14:tracePt t="279" x="7937500" y="2447925"/>
          <p14:tracePt t="287" x="7937500" y="2433638"/>
          <p14:tracePt t="295" x="7923213" y="2406650"/>
          <p14:tracePt t="303" x="7916863" y="2398713"/>
          <p14:tracePt t="311" x="7916863" y="2370138"/>
          <p14:tracePt t="319" x="7902575" y="2363788"/>
          <p14:tracePt t="326" x="7902575" y="2349500"/>
          <p14:tracePt t="335" x="7888288" y="2335213"/>
          <p14:tracePt t="343" x="7888288" y="2328863"/>
          <p14:tracePt t="351" x="7888288" y="2314575"/>
          <p14:tracePt t="374" x="7888288" y="2300288"/>
          <p14:tracePt t="382" x="7880350" y="2300288"/>
          <p14:tracePt t="454" x="7867650" y="2300288"/>
          <p14:tracePt t="604" x="7853363" y="2300288"/>
          <p14:tracePt t="620" x="7831138" y="2300288"/>
          <p14:tracePt t="628" x="7804150" y="2300288"/>
          <p14:tracePt t="635" x="7761288" y="2300288"/>
          <p14:tracePt t="643" x="7697788" y="2300288"/>
          <p14:tracePt t="651" x="7648575" y="2300288"/>
          <p14:tracePt t="659" x="7556500" y="2300288"/>
          <p14:tracePt t="668" x="7493000" y="2300288"/>
          <p14:tracePt t="676" x="7415213" y="2300288"/>
          <p14:tracePt t="685" x="7380288" y="2300288"/>
          <p14:tracePt t="693" x="7302500" y="2300288"/>
          <p14:tracePt t="699" x="7259638" y="2314575"/>
          <p14:tracePt t="707" x="7210425" y="2314575"/>
          <p14:tracePt t="717" x="7175500" y="2314575"/>
          <p14:tracePt t="722" x="7161213" y="2314575"/>
          <p14:tracePt t="730" x="7146925" y="2314575"/>
          <p14:tracePt t="2378" x="7140575" y="2314575"/>
          <p14:tracePt t="2385" x="7105650" y="2328863"/>
          <p14:tracePt t="2394" x="7034213" y="2370138"/>
          <p14:tracePt t="2403" x="6956425" y="2406650"/>
          <p14:tracePt t="2409" x="6864350" y="2455863"/>
          <p14:tracePt t="2418" x="6765925" y="2490788"/>
          <p14:tracePt t="2426" x="6483350" y="2603500"/>
          <p14:tracePt t="2434" x="6223000" y="2660650"/>
          <p14:tracePt t="2443" x="5911850" y="2695575"/>
          <p14:tracePt t="2449" x="5581650" y="2716213"/>
          <p14:tracePt t="2457" x="5235575" y="2716213"/>
          <p14:tracePt t="2464" x="4860925" y="2716213"/>
          <p14:tracePt t="2473" x="4479925" y="2609850"/>
          <p14:tracePt t="2480" x="4084638" y="2455863"/>
          <p14:tracePt t="2488" x="3732213" y="2314575"/>
          <p14:tracePt t="2496" x="3408363" y="2144713"/>
          <p14:tracePt t="2505" x="3302000" y="2074863"/>
          <p14:tracePt t="2512" x="3062288" y="1933575"/>
          <p14:tracePt t="2520" x="2871788" y="1835150"/>
          <p14:tracePt t="2528" x="2822575" y="1798638"/>
          <p14:tracePt t="2536" x="2701925" y="1728788"/>
          <p14:tracePt t="2544" x="2624138" y="1693863"/>
          <p14:tracePt t="2552" x="2546350" y="1657350"/>
          <p14:tracePt t="2560" x="2511425" y="1644650"/>
          <p14:tracePt t="2568" x="2470150" y="1636713"/>
          <p14:tracePt t="2576" x="2433638" y="1636713"/>
          <p14:tracePt t="2584" x="2398713" y="1636713"/>
          <p14:tracePt t="2593" x="2349500" y="1636713"/>
          <p14:tracePt t="2601" x="2314575" y="1636713"/>
          <p14:tracePt t="2609" x="2265363" y="1636713"/>
          <p14:tracePt t="2615" x="2228850" y="1636713"/>
          <p14:tracePt t="2623" x="2193925" y="1636713"/>
          <p14:tracePt t="2631" x="2144713" y="1644650"/>
          <p14:tracePt t="2639" x="2109788" y="1657350"/>
          <p14:tracePt t="2647" x="2074863" y="1657350"/>
          <p14:tracePt t="2655" x="2038350" y="1671638"/>
          <p14:tracePt t="2663" x="2003425" y="1679575"/>
          <p14:tracePt t="2670" x="1968500" y="1693863"/>
          <p14:tracePt t="2678" x="1933575" y="1693863"/>
          <p14:tracePt t="2686" x="1905000" y="1708150"/>
          <p14:tracePt t="2694" x="1884363" y="1708150"/>
          <p14:tracePt t="2702" x="1870075" y="1714500"/>
          <p14:tracePt t="2710" x="1847850" y="1714500"/>
          <p14:tracePt t="2726" x="1835150" y="1714500"/>
          <p14:tracePt t="2742" x="1820863" y="1714500"/>
          <p14:tracePt t="2752" x="1812925" y="1714500"/>
          <p14:tracePt t="2789" x="1812925" y="1708150"/>
          <p14:tracePt t="2805" x="1812925" y="1693863"/>
          <p14:tracePt t="2829" x="1812925" y="1679575"/>
          <p14:tracePt t="2853" x="1812925" y="1671638"/>
          <p14:tracePt t="2884" x="1820863" y="1657350"/>
          <p14:tracePt t="2900" x="1820863" y="1644650"/>
          <p14:tracePt t="2910" x="1847850" y="1622425"/>
          <p14:tracePt t="2917" x="1898650" y="1601788"/>
          <p14:tracePt t="2926" x="1974850" y="1524000"/>
          <p14:tracePt t="4452" x="1974850" y="1552575"/>
          <p14:tracePt t="4460" x="1968500" y="1558925"/>
          <p14:tracePt t="4469" x="1968500" y="1587500"/>
          <p14:tracePt t="4476" x="1954213" y="1608138"/>
          <p14:tracePt t="4485" x="1939925" y="1636713"/>
          <p14:tracePt t="4493" x="1933575" y="1657350"/>
          <p14:tracePt t="4501" x="1919288" y="1671638"/>
          <p14:tracePt t="4509" x="1905000" y="1693863"/>
          <p14:tracePt t="4517" x="1905000" y="1708150"/>
          <p14:tracePt t="4523" x="1898650" y="1728788"/>
          <p14:tracePt t="4539" x="1884363" y="1743075"/>
          <p14:tracePt t="4547" x="1870075" y="1749425"/>
          <p14:tracePt t="4555" x="1870075" y="1763713"/>
          <p14:tracePt t="4587" x="1870075" y="1778000"/>
          <p14:tracePt t="4618" x="1862138" y="1778000"/>
          <p14:tracePt t="5830" x="1847850" y="1778000"/>
          <p14:tracePt t="5877" x="1835150" y="1778000"/>
          <p14:tracePt t="5917" x="1820863" y="1778000"/>
          <p14:tracePt t="5981" x="1812925" y="1778000"/>
          <p14:tracePt t="5988" x="1812925" y="1763713"/>
          <p14:tracePt t="6282" x="1820863" y="1763713"/>
          <p14:tracePt t="6409" x="1835150" y="1763713"/>
          <p14:tracePt t="6439" x="1835150" y="1749425"/>
          <p14:tracePt t="6456" x="1847850" y="1749425"/>
          <p14:tracePt t="7336" x="1820863" y="1749425"/>
          <p14:tracePt t="7344" x="1798638" y="1749425"/>
          <p14:tracePt t="7351" x="1778000" y="1749425"/>
          <p14:tracePt t="7361" x="1749425" y="1743075"/>
          <p14:tracePt t="7368" x="1714500" y="1728788"/>
          <p14:tracePt t="7376" x="1693863" y="1728788"/>
          <p14:tracePt t="7382" x="1665288" y="1714500"/>
          <p14:tracePt t="7390" x="1657350" y="1708150"/>
          <p14:tracePt t="7398" x="1630363" y="1693863"/>
          <p14:tracePt t="7413" x="1622425" y="1693863"/>
          <p14:tracePt t="7422" x="1608138" y="1679575"/>
          <p14:tracePt t="7437" x="1593850" y="1679575"/>
          <p14:tracePt t="7445" x="1593850" y="1671638"/>
          <p14:tracePt t="7620" x="1593850" y="1657350"/>
          <p14:tracePt t="9805" x="1608138" y="1657350"/>
          <p14:tracePt t="9813" x="1630363" y="1644650"/>
          <p14:tracePt t="9821" x="1665288" y="1644650"/>
          <p14:tracePt t="9829" x="1693863" y="1636713"/>
          <p14:tracePt t="9837" x="1728788" y="1622425"/>
          <p14:tracePt t="9844" x="1778000" y="1608138"/>
          <p14:tracePt t="9853" x="1812925" y="1601788"/>
          <p14:tracePt t="9860" x="1835150" y="1601788"/>
          <p14:tracePt t="9868" x="1870075" y="1587500"/>
          <p14:tracePt t="9876" x="1905000" y="1587500"/>
          <p14:tracePt t="9885" x="1933575" y="1587500"/>
          <p14:tracePt t="9893" x="1974850" y="1587500"/>
          <p14:tracePt t="9901" x="2011363" y="1587500"/>
          <p14:tracePt t="9909" x="2038350" y="1587500"/>
          <p14:tracePt t="9918" x="2060575" y="1587500"/>
          <p14:tracePt t="9924" x="2095500" y="1587500"/>
          <p14:tracePt t="9931" x="2124075" y="1587500"/>
          <p14:tracePt t="9939" x="2144713" y="1587500"/>
          <p14:tracePt t="9948" x="2165350" y="1601788"/>
          <p14:tracePt t="9955" x="2193925" y="1608138"/>
          <p14:tracePt t="9963" x="2216150" y="1622425"/>
          <p14:tracePt t="9971" x="2251075" y="1644650"/>
          <p14:tracePt t="9979" x="2314575" y="1693863"/>
          <p14:tracePt t="9987" x="2320925" y="1708150"/>
          <p14:tracePt t="9995" x="2384425" y="1778000"/>
          <p14:tracePt t="10003" x="2406650" y="1812925"/>
          <p14:tracePt t="10010" x="2433638" y="1835150"/>
          <p14:tracePt t="10019" x="2455863" y="1898650"/>
          <p14:tracePt t="10027" x="2476500" y="1947863"/>
          <p14:tracePt t="10035" x="2490788" y="1989138"/>
          <p14:tracePt t="10043" x="2511425" y="2025650"/>
          <p14:tracePt t="10051" x="2525713" y="2089150"/>
          <p14:tracePt t="10060" x="2540000" y="2109788"/>
          <p14:tracePt t="10068" x="2546350" y="2144713"/>
          <p14:tracePt t="10076" x="2546350" y="2173288"/>
          <p14:tracePt t="10082" x="2560638" y="2193925"/>
          <p14:tracePt t="10090" x="2560638" y="2216150"/>
          <p14:tracePt t="10099" x="2560638" y="2228850"/>
          <p14:tracePt t="10106" x="2560638" y="2251075"/>
          <p14:tracePt t="10114" x="2560638" y="2265363"/>
          <p14:tracePt t="10122" x="2560638" y="2279650"/>
          <p14:tracePt t="10129" x="2560638" y="2292350"/>
          <p14:tracePt t="10137" x="2540000" y="2314575"/>
          <p14:tracePt t="10145" x="2525713" y="2328863"/>
          <p14:tracePt t="10154" x="2505075" y="2328863"/>
          <p14:tracePt t="10161" x="2476500" y="2349500"/>
          <p14:tracePt t="10169" x="2455863" y="2349500"/>
          <p14:tracePt t="10177" x="2419350" y="2363788"/>
          <p14:tracePt t="10186" x="2398713" y="2370138"/>
          <p14:tracePt t="10193" x="2355850" y="2384425"/>
          <p14:tracePt t="10201" x="2314575" y="2384425"/>
          <p14:tracePt t="10210" x="2279650" y="2384425"/>
          <p14:tracePt t="10218" x="2251075" y="2384425"/>
          <p14:tracePt t="10226" x="2228850" y="2384425"/>
          <p14:tracePt t="10235" x="2201863" y="2384425"/>
          <p14:tracePt t="10240" x="2179638" y="2384425"/>
          <p14:tracePt t="10248" x="2159000" y="2384425"/>
          <p14:tracePt t="10256" x="2144713" y="2384425"/>
          <p14:tracePt t="10264" x="2130425" y="2384425"/>
          <p14:tracePt t="10273" x="2124075" y="2384425"/>
          <p14:tracePt t="10280" x="2109788" y="2384425"/>
          <p14:tracePt t="10288" x="2095500" y="2384425"/>
          <p14:tracePt t="10296" x="2089150" y="2384425"/>
          <p14:tracePt t="10304" x="2089150" y="2370138"/>
          <p14:tracePt t="10312" x="2074863" y="2370138"/>
          <p14:tracePt t="10336" x="2060575" y="2370138"/>
          <p14:tracePt t="10351" x="2060575" y="2363788"/>
          <p14:tracePt t="11127" x="2052638" y="2363788"/>
          <p14:tracePt t="11153" x="2052638" y="2349500"/>
          <p14:tracePt t="11167" x="2038350" y="2349500"/>
          <p14:tracePt t="11176" x="2038350" y="2335213"/>
          <p14:tracePt t="11185" x="2025650" y="2328863"/>
          <p14:tracePt t="11198" x="2011363" y="2314575"/>
          <p14:tracePt t="11206" x="2003425" y="2314575"/>
          <p14:tracePt t="11214" x="2003425" y="2300288"/>
          <p14:tracePt t="11223" x="1989138" y="2300288"/>
          <p14:tracePt t="11238" x="1974850" y="2292350"/>
          <p14:tracePt t="11254" x="1968500" y="2292350"/>
          <p14:tracePt t="11270" x="1954213" y="2292350"/>
          <p14:tracePt t="11286" x="1939925" y="2292350"/>
          <p14:tracePt t="11294" x="1933575" y="2292350"/>
          <p14:tracePt t="11302" x="1933575" y="2279650"/>
          <p14:tracePt t="11309" x="1919288" y="2279650"/>
          <p14:tracePt t="11317" x="1898650" y="2279650"/>
          <p14:tracePt t="11326" x="1870075" y="2279650"/>
          <p14:tracePt t="11335" x="1835150" y="2279650"/>
          <p14:tracePt t="11343" x="1812925" y="2279650"/>
          <p14:tracePt t="11351" x="1784350" y="2279650"/>
          <p14:tracePt t="11359" x="1749425" y="2279650"/>
          <p14:tracePt t="11365" x="1714500" y="2279650"/>
          <p14:tracePt t="11373" x="1693863" y="2279650"/>
          <p14:tracePt t="11381" x="1665288" y="2279650"/>
          <p14:tracePt t="11389" x="1644650" y="2279650"/>
          <p14:tracePt t="11397" x="1630363" y="2279650"/>
          <p14:tracePt t="11404" x="1608138" y="2279650"/>
          <p14:tracePt t="11412" x="1593850" y="2279650"/>
          <p14:tracePt t="11420" x="1587500" y="2279650"/>
          <p14:tracePt t="11428" x="1573213" y="2279650"/>
          <p14:tracePt t="11444" x="1558925" y="2279650"/>
          <p14:tracePt t="11452" x="1552575" y="2279650"/>
          <p14:tracePt t="11467" x="1538288" y="2279650"/>
          <p14:tracePt t="11476" x="1538288" y="2292350"/>
          <p14:tracePt t="11485" x="1524000" y="2292350"/>
          <p14:tracePt t="11499" x="1524000" y="2300288"/>
          <p14:tracePt t="11509" x="1524000" y="2314575"/>
          <p14:tracePt t="11515" x="1517650" y="2314575"/>
          <p14:tracePt t="11523" x="1517650" y="2335213"/>
          <p14:tracePt t="11531" x="1503363" y="2335213"/>
          <p14:tracePt t="11539" x="1503363" y="2363788"/>
          <p14:tracePt t="11547" x="1503363" y="2370138"/>
          <p14:tracePt t="11554" x="1489075" y="2398713"/>
          <p14:tracePt t="11563" x="1474788" y="2419350"/>
          <p14:tracePt t="11570" x="1466850" y="2447925"/>
          <p14:tracePt t="11579" x="1466850" y="2470150"/>
          <p14:tracePt t="11586" x="1454150" y="2505075"/>
          <p14:tracePt t="11594" x="1439863" y="2540000"/>
          <p14:tracePt t="11603" x="1431925" y="2574925"/>
          <p14:tracePt t="11610" x="1431925" y="2603500"/>
          <p14:tracePt t="11618" x="1431925" y="2638425"/>
          <p14:tracePt t="11626" x="1417638" y="2673350"/>
          <p14:tracePt t="11635" x="1417638" y="2695575"/>
          <p14:tracePt t="11643" x="1417638" y="2744788"/>
          <p14:tracePt t="11651" x="1417638" y="2779713"/>
          <p14:tracePt t="11660" x="1417638" y="2800350"/>
          <p14:tracePt t="11668" x="1417638" y="2886075"/>
          <p14:tracePt t="11673" x="1417638" y="2921000"/>
          <p14:tracePt t="11682" x="1417638" y="2970213"/>
          <p14:tracePt t="11689" x="1417638" y="3027363"/>
          <p14:tracePt t="11698" x="1417638" y="3090863"/>
          <p14:tracePt t="11706" x="1431925" y="3175000"/>
          <p14:tracePt t="11713" x="1454150" y="3267075"/>
          <p14:tracePt t="11721" x="1489075" y="3365500"/>
          <p14:tracePt t="11729" x="1524000" y="3449638"/>
          <p14:tracePt t="11737" x="1558925" y="3556000"/>
          <p14:tracePt t="11745" x="1608138" y="3662363"/>
          <p14:tracePt t="11753" x="1665288" y="3795713"/>
          <p14:tracePt t="11761" x="1714500" y="3873500"/>
          <p14:tracePt t="11768" x="1763713" y="3986213"/>
          <p14:tracePt t="11777" x="1820863" y="4078288"/>
          <p14:tracePt t="11785" x="1847850" y="4113213"/>
          <p14:tracePt t="11793" x="1898650" y="4184650"/>
          <p14:tracePt t="11801" x="1933575" y="4248150"/>
          <p14:tracePt t="11809" x="1954213" y="4297363"/>
          <p14:tracePt t="11818" x="1974850" y="4332288"/>
          <p14:tracePt t="11826" x="1989138" y="4338638"/>
          <p14:tracePt t="11834" x="2003425" y="4352925"/>
          <p14:tracePt t="11840" x="2003425" y="4367213"/>
          <p14:tracePt t="11856" x="2011363" y="4367213"/>
          <p14:tracePt t="11864" x="2011363" y="4375150"/>
          <p14:tracePt t="11919" x="2011363" y="4367213"/>
          <p14:tracePt t="14018" x="2025650" y="4352925"/>
          <p14:tracePt t="14026" x="2038350" y="4338638"/>
          <p14:tracePt t="14036" x="2060575" y="4332288"/>
          <p14:tracePt t="14045" x="2074863" y="4303713"/>
          <p14:tracePt t="14051" x="2109788" y="4283075"/>
          <p14:tracePt t="14059" x="2130425" y="4268788"/>
          <p14:tracePt t="14065" x="2144713" y="4254500"/>
          <p14:tracePt t="14073" x="2165350" y="4233863"/>
          <p14:tracePt t="14081" x="2179638" y="4219575"/>
          <p14:tracePt t="14089" x="2228850" y="4184650"/>
          <p14:tracePt t="14097" x="2243138" y="4176713"/>
          <p14:tracePt t="14104" x="2279650" y="4148138"/>
          <p14:tracePt t="14113" x="2320925" y="4106863"/>
          <p14:tracePt t="14121" x="2370138" y="4078288"/>
          <p14:tracePt t="14128" x="2406650" y="4043363"/>
          <p14:tracePt t="14136" x="2470150" y="4006850"/>
          <p14:tracePt t="14144" x="2525713" y="3971925"/>
          <p14:tracePt t="14152" x="2546350" y="3957638"/>
          <p14:tracePt t="14160" x="2609850" y="3908425"/>
          <p14:tracePt t="14168" x="2646363" y="3887788"/>
          <p14:tracePt t="14176" x="2681288" y="3873500"/>
          <p14:tracePt t="14185" x="2730500" y="3838575"/>
          <p14:tracePt t="14193" x="2765425" y="3816350"/>
          <p14:tracePt t="14201" x="2800350" y="3803650"/>
          <p14:tracePt t="14209" x="2836863" y="3781425"/>
          <p14:tracePt t="14217" x="2871788" y="3752850"/>
          <p14:tracePt t="14223" x="2906713" y="3746500"/>
          <p14:tracePt t="14231" x="2941638" y="3746500"/>
          <p14:tracePt t="14239" x="2978150" y="3717925"/>
          <p14:tracePt t="14247" x="3027363" y="3717925"/>
          <p14:tracePt t="14255" x="3062288" y="3711575"/>
          <p14:tracePt t="14263" x="3097213" y="3711575"/>
          <p14:tracePt t="14271" x="3146425" y="3711575"/>
          <p14:tracePt t="14279" x="3181350" y="3711575"/>
          <p14:tracePt t="14287" x="3203575" y="3711575"/>
          <p14:tracePt t="14295" x="3238500" y="3711575"/>
          <p14:tracePt t="14303" x="3267075" y="3711575"/>
          <p14:tracePt t="14310" x="3287713" y="3711575"/>
          <p14:tracePt t="14318" x="3316288" y="3711575"/>
          <p14:tracePt t="14326" x="3336925" y="3732213"/>
          <p14:tracePt t="14335" x="3359150" y="3746500"/>
          <p14:tracePt t="14343" x="3386138" y="3767138"/>
          <p14:tracePt t="14351" x="3422650" y="3803650"/>
          <p14:tracePt t="14359" x="3443288" y="3830638"/>
          <p14:tracePt t="14367" x="3471863" y="3873500"/>
          <p14:tracePt t="14376" x="3492500" y="3937000"/>
          <p14:tracePt t="16369" x="3492500" y="3902075"/>
          <p14:tracePt t="16377" x="3527425" y="3873500"/>
          <p14:tracePt t="16385" x="3549650" y="3838575"/>
          <p14:tracePt t="16395" x="3576638" y="3816350"/>
          <p14:tracePt t="16401" x="3598863" y="3795713"/>
          <p14:tracePt t="16409" x="3625850" y="3781425"/>
          <p14:tracePt t="16418" x="3633788" y="3752850"/>
          <p14:tracePt t="16426" x="3662363" y="3732213"/>
          <p14:tracePt t="16434" x="3668713" y="3717925"/>
          <p14:tracePt t="16442" x="3697288" y="3717925"/>
          <p14:tracePt t="16448" x="3717925" y="3711575"/>
          <p14:tracePt t="16456" x="3732213" y="3697288"/>
          <p14:tracePt t="16464" x="3752850" y="3697288"/>
          <p14:tracePt t="16472" x="3775075" y="3697288"/>
          <p14:tracePt t="16480" x="3803650" y="3697288"/>
          <p14:tracePt t="16488" x="3824288" y="3697288"/>
          <p14:tracePt t="16496" x="3859213" y="3697288"/>
          <p14:tracePt t="16504" x="3894138" y="3697288"/>
          <p14:tracePt t="16512" x="3930650" y="3697288"/>
          <p14:tracePt t="16520" x="3965575" y="3697288"/>
          <p14:tracePt t="16527" x="3994150" y="3697288"/>
          <p14:tracePt t="16535" x="4029075" y="3717925"/>
          <p14:tracePt t="16543" x="4064000" y="3746500"/>
          <p14:tracePt t="16551" x="4084638" y="3781425"/>
          <p14:tracePt t="16559" x="4121150" y="3803650"/>
          <p14:tracePt t="16568" x="4148138" y="3838575"/>
          <p14:tracePt t="16576" x="4170363" y="3867150"/>
          <p14:tracePt t="16585" x="4205288" y="3908425"/>
          <p14:tracePt t="16593" x="4240213" y="3937000"/>
          <p14:tracePt t="16601" x="4254500" y="3971925"/>
          <p14:tracePt t="16607" x="4275138" y="3994150"/>
          <p14:tracePt t="16615" x="4303713" y="4029075"/>
          <p14:tracePt t="16622" x="4311650" y="4057650"/>
          <p14:tracePt t="16630" x="4338638" y="4064000"/>
          <p14:tracePt t="16638" x="4352925" y="4078288"/>
          <p14:tracePt t="16646" x="4352925" y="4092575"/>
          <p14:tracePt t="16654" x="4360863" y="4106863"/>
          <p14:tracePt t="16662" x="4360863" y="4113213"/>
          <p14:tracePt t="16670" x="4375150" y="4127500"/>
          <p14:tracePt t="20034" x="4395788" y="4064000"/>
          <p14:tracePt t="20042" x="4445000" y="4021138"/>
          <p14:tracePt t="20051" x="4479925" y="3957638"/>
          <p14:tracePt t="20061" x="4529138" y="3908425"/>
          <p14:tracePt t="20068" x="4578350" y="3852863"/>
          <p14:tracePt t="20073" x="4684713" y="3746500"/>
          <p14:tracePt t="20082" x="4776788" y="3640138"/>
          <p14:tracePt t="20089" x="4846638" y="3556000"/>
          <p14:tracePt t="20098" x="4932363" y="3486150"/>
          <p14:tracePt t="20105" x="4967288" y="3457575"/>
          <p14:tracePt t="20113" x="5030788" y="3386138"/>
          <p14:tracePt t="20121" x="5086350" y="3336925"/>
          <p14:tracePt t="20129" x="5122863" y="3302000"/>
          <p14:tracePt t="20137" x="5157788" y="3295650"/>
          <p14:tracePt t="20145" x="5192713" y="3252788"/>
          <p14:tracePt t="20153" x="5207000" y="3244850"/>
          <p14:tracePt t="20161" x="5221288" y="3232150"/>
          <p14:tracePt t="20168" x="5241925" y="3217863"/>
          <p14:tracePt t="20184" x="5256213" y="3209925"/>
          <p14:tracePt t="20193" x="5270500" y="3209925"/>
          <p14:tracePt t="20208" x="5276850" y="3209925"/>
          <p14:tracePt t="20224" x="5291138" y="3209925"/>
          <p14:tracePt t="20311" x="5256213" y="3217863"/>
          <p14:tracePt t="20319" x="5186363" y="3232150"/>
          <p14:tracePt t="20327" x="5100638" y="3244850"/>
          <p14:tracePt t="20335" x="5016500" y="3252788"/>
          <p14:tracePt t="20343" x="4910138" y="3252788"/>
          <p14:tracePt t="20351" x="4805363" y="3267075"/>
          <p14:tracePt t="20359" x="4768850" y="3281363"/>
          <p14:tracePt t="20368" x="4684713" y="3281363"/>
          <p14:tracePt t="20376" x="4614863" y="3281363"/>
          <p14:tracePt t="20385" x="4565650" y="3281363"/>
          <p14:tracePt t="20390" x="4514850" y="3281363"/>
          <p14:tracePt t="20401" x="4494213" y="3281363"/>
          <p14:tracePt t="20406" x="4479925" y="3267075"/>
          <p14:tracePt t="20414" x="4465638" y="3267075"/>
          <p14:tracePt t="20422" x="4459288" y="3244850"/>
          <p14:tracePt t="20430" x="4459288" y="3232150"/>
          <p14:tracePt t="20438" x="4459288" y="3217863"/>
          <p14:tracePt t="20446" x="4459288" y="3209925"/>
          <p14:tracePt t="20454" x="4459288" y="3195638"/>
          <p14:tracePt t="20461" x="4459288" y="3181350"/>
          <p14:tracePt t="20470" x="4459288" y="3146425"/>
          <p14:tracePt t="20478" x="4459288" y="3111500"/>
          <p14:tracePt t="20485" x="4459288" y="3090863"/>
          <p14:tracePt t="20493" x="4479925" y="3054350"/>
          <p14:tracePt t="20502" x="4494213" y="3027363"/>
          <p14:tracePt t="20509" x="4543425" y="2949575"/>
          <p14:tracePt t="20518" x="4551363" y="2935288"/>
          <p14:tracePt t="20526" x="4586288" y="2900363"/>
          <p14:tracePt t="20535" x="4614863" y="2871788"/>
          <p14:tracePt t="20543" x="4649788" y="2836863"/>
          <p14:tracePt t="20549" x="4684713" y="2814638"/>
          <p14:tracePt t="20556" x="4719638" y="2800350"/>
          <p14:tracePt t="20565" x="4741863" y="2794000"/>
          <p14:tracePt t="20573" x="4791075" y="2779713"/>
          <p14:tracePt t="20581" x="4811713" y="2779713"/>
          <p14:tracePt t="20588" x="4840288" y="2765425"/>
          <p14:tracePt t="20596" x="4860925" y="2765425"/>
          <p14:tracePt t="20604" x="4889500" y="2765425"/>
          <p14:tracePt t="20612" x="4910138" y="2765425"/>
          <p14:tracePt t="20620" x="4924425" y="2765425"/>
          <p14:tracePt t="20628" x="4932363" y="2765425"/>
          <p14:tracePt t="20636" x="4946650" y="2765425"/>
          <p14:tracePt t="20644" x="4959350" y="2765425"/>
          <p14:tracePt t="20652" x="4967288" y="2765425"/>
          <p14:tracePt t="20667" x="4981575" y="2765425"/>
          <p14:tracePt t="20683" x="4995863" y="2765425"/>
          <p14:tracePt t="20708" x="5002213" y="2779713"/>
          <p14:tracePt t="20739" x="5016500" y="2779713"/>
          <p14:tracePt t="20874" x="5030788" y="2779713"/>
          <p14:tracePt t="20889" x="5030788" y="2765425"/>
          <p14:tracePt t="21507" x="5045075" y="2765425"/>
          <p14:tracePt t="21515" x="5051425" y="2765425"/>
          <p14:tracePt t="21523" x="5086350" y="2779713"/>
          <p14:tracePt t="21531" x="5122863" y="2794000"/>
          <p14:tracePt t="21538" x="5137150" y="2794000"/>
          <p14:tracePt t="21546" x="5207000" y="2800350"/>
          <p14:tracePt t="21555" x="5256213" y="2814638"/>
          <p14:tracePt t="21563" x="5305425" y="2814638"/>
          <p14:tracePt t="21570" x="5327650" y="2828925"/>
          <p14:tracePt t="21578" x="5397500" y="2836863"/>
          <p14:tracePt t="21586" x="5446713" y="2836863"/>
          <p14:tracePt t="21594" x="5503863" y="2863850"/>
          <p14:tracePt t="21602" x="5538788" y="2863850"/>
          <p14:tracePt t="21610" x="5588000" y="2871788"/>
          <p14:tracePt t="21618" x="5622925" y="2886075"/>
          <p14:tracePt t="21626" x="5686425" y="2900363"/>
          <p14:tracePt t="21634" x="5721350" y="2906713"/>
          <p14:tracePt t="21643" x="5778500" y="2921000"/>
          <p14:tracePt t="21651" x="5842000" y="2935288"/>
          <p14:tracePt t="21659" x="5884863" y="2955925"/>
          <p14:tracePt t="21665" x="5934075" y="2970213"/>
          <p14:tracePt t="21673" x="6003925" y="2990850"/>
          <p14:tracePt t="21681" x="6032500" y="3005138"/>
          <p14:tracePt t="21689" x="6116638" y="3027363"/>
          <p14:tracePt t="21697" x="6159500" y="3054350"/>
          <p14:tracePt t="21705" x="6194425" y="3076575"/>
          <p14:tracePt t="21713" x="6243638" y="3111500"/>
          <p14:tracePt t="21721" x="6343650" y="3175000"/>
          <p14:tracePt t="21729" x="6399213" y="3209925"/>
          <p14:tracePt t="21736" x="6462713" y="3252788"/>
          <p14:tracePt t="21744" x="6519863" y="3302000"/>
          <p14:tracePt t="21753" x="6569075" y="3351213"/>
          <p14:tracePt t="21761" x="6624638" y="3400425"/>
          <p14:tracePt t="21768" x="6688138" y="3457575"/>
          <p14:tracePt t="21778" x="6696075" y="3486150"/>
          <p14:tracePt t="21785" x="6780213" y="3562350"/>
          <p14:tracePt t="21794" x="6829425" y="3613150"/>
          <p14:tracePt t="21801" x="6864350" y="3676650"/>
          <p14:tracePt t="21808" x="6878638" y="3697288"/>
          <p14:tracePt t="21816" x="6935788" y="3795713"/>
          <p14:tracePt t="21825" x="6985000" y="3867150"/>
          <p14:tracePt t="21832" x="6999288" y="3908425"/>
          <p14:tracePt t="21839" x="7005638" y="3957638"/>
          <p14:tracePt t="21847" x="7034213" y="4021138"/>
          <p14:tracePt t="21855" x="7042150" y="4092575"/>
          <p14:tracePt t="21863" x="7054850" y="4141788"/>
          <p14:tracePt t="21871" x="7069138" y="4176713"/>
          <p14:tracePt t="21879" x="7077075" y="4219575"/>
          <p14:tracePt t="21887" x="7077075" y="4248150"/>
          <p14:tracePt t="21895" x="7077075" y="4254500"/>
          <p14:tracePt t="21902" x="7077075" y="4268788"/>
          <p14:tracePt t="21911" x="7077075" y="4283075"/>
          <p14:tracePt t="21943" x="7077075" y="4297363"/>
          <p14:tracePt t="21951" x="7054850" y="4297363"/>
          <p14:tracePt t="22696" x="7042150" y="4297363"/>
          <p14:tracePt t="22790" x="7034213" y="4297363"/>
          <p14:tracePt t="23114" x="7034213" y="4283075"/>
          <p14:tracePt t="23384" x="7042150" y="4283075"/>
          <p14:tracePt t="25118" x="7034213" y="4283075"/>
          <p14:tracePt t="25136" x="7019925" y="4283075"/>
          <p14:tracePt t="25145" x="7019925" y="4297363"/>
          <p14:tracePt t="25151" x="7005638" y="4297363"/>
          <p14:tracePt t="25159" x="7005638" y="4303713"/>
          <p14:tracePt t="25167" x="6999288" y="4318000"/>
          <p14:tracePt t="25173" x="6999288" y="4332288"/>
          <p14:tracePt t="25181" x="6985000" y="4332288"/>
          <p14:tracePt t="25189" x="6985000" y="4338638"/>
          <p14:tracePt t="25205" x="6970713" y="4352925"/>
          <p14:tracePt t="25221" x="6970713" y="4367213"/>
          <p14:tracePt t="25236" x="6956425" y="4375150"/>
          <p14:tracePt t="25260" x="6956425" y="4387850"/>
          <p14:tracePt t="25268" x="6935788" y="4402138"/>
          <p14:tracePt t="31723" x="6900863" y="4402138"/>
          <p14:tracePt t="31731" x="6878638" y="4402138"/>
          <p14:tracePt t="31739" x="6829425" y="4402138"/>
          <p14:tracePt t="31747" x="6780213" y="4402138"/>
          <p14:tracePt t="31755" x="6745288" y="4402138"/>
          <p14:tracePt t="31763" x="6673850" y="4387850"/>
          <p14:tracePt t="31771" x="6624638" y="4387850"/>
          <p14:tracePt t="31778" x="6554788" y="4375150"/>
          <p14:tracePt t="31787" x="6505575" y="4375150"/>
          <p14:tracePt t="31795" x="6483350" y="4367213"/>
          <p14:tracePt t="31802" x="6434138" y="4352925"/>
          <p14:tracePt t="31810" x="6378575" y="4352925"/>
          <p14:tracePt t="31818" x="6350000" y="4338638"/>
          <p14:tracePt t="31826" x="6329363" y="4338638"/>
          <p14:tracePt t="31834" x="6307138" y="4332288"/>
          <p14:tracePt t="31843" x="6292850" y="4332288"/>
          <p14:tracePt t="31851" x="6280150" y="4318000"/>
          <p14:tracePt t="31859" x="6265863" y="4318000"/>
          <p14:tracePt t="32887" x="6265863" y="4297363"/>
          <p14:tracePt t="32895" x="6265863" y="4268788"/>
          <p14:tracePt t="32903" x="6265863" y="4233863"/>
          <p14:tracePt t="32911" x="6265863" y="4211638"/>
          <p14:tracePt t="32919" x="6265863" y="4176713"/>
          <p14:tracePt t="32927" x="6265863" y="4148138"/>
          <p14:tracePt t="32935" x="6265863" y="4127500"/>
          <p14:tracePt t="32943" x="6265863" y="4113213"/>
          <p14:tracePt t="32951" x="6265863" y="4092575"/>
          <p14:tracePt t="32968" x="6265863" y="4078288"/>
          <p14:tracePt t="32976" x="6265863" y="4064000"/>
        </p14:tracePtLst>
      </p14:laserTrace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6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roup 173">
            <a:extLst>
              <a:ext uri="{FF2B5EF4-FFF2-40B4-BE49-F238E27FC236}">
                <a16:creationId xmlns:a16="http://schemas.microsoft.com/office/drawing/2014/main" id="{8E1DDAD8-1D10-4640-A034-BE90015E37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75" name="Rectangle 174">
              <a:extLst>
                <a:ext uri="{FF2B5EF4-FFF2-40B4-BE49-F238E27FC236}">
                  <a16:creationId xmlns:a16="http://schemas.microsoft.com/office/drawing/2014/main" id="{52FE7688-721D-4A97-B007-BDE056094D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6" name="Picture 2">
              <a:extLst>
                <a:ext uri="{FF2B5EF4-FFF2-40B4-BE49-F238E27FC236}">
                  <a16:creationId xmlns:a16="http://schemas.microsoft.com/office/drawing/2014/main" id="{9E73A810-8571-4A9D-A3CB-336933AB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7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lose up of circuit board">
            <a:extLst>
              <a:ext uri="{FF2B5EF4-FFF2-40B4-BE49-F238E27FC236}">
                <a16:creationId xmlns:a16="http://schemas.microsoft.com/office/drawing/2014/main" id="{4B216623-4B59-4FC0-8E90-468349035D24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alphaModFix amt="30000"/>
          </a:blip>
          <a:srcRect l="17220" r="9210" b="-1"/>
          <a:stretch/>
        </p:blipFill>
        <p:spPr>
          <a:xfrm>
            <a:off x="-1" y="9525"/>
            <a:ext cx="7558541" cy="6857990"/>
          </a:xfrm>
          <a:prstGeom prst="rect">
            <a:avLst/>
          </a:prstGeom>
        </p:spPr>
      </p:pic>
      <p:grpSp>
        <p:nvGrpSpPr>
          <p:cNvPr id="178" name="Group 177">
            <a:extLst>
              <a:ext uri="{FF2B5EF4-FFF2-40B4-BE49-F238E27FC236}">
                <a16:creationId xmlns:a16="http://schemas.microsoft.com/office/drawing/2014/main" id="{FD642FB6-2808-4BC5-AE0B-7302C24B7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solidFill>
            <a:schemeClr val="tx1">
              <a:alpha val="70000"/>
            </a:schemeClr>
          </a:solidFill>
          <a:effectLst/>
        </p:grpSpPr>
        <p:sp>
          <p:nvSpPr>
            <p:cNvPr id="179" name="Rectangle 178">
              <a:extLst>
                <a:ext uri="{FF2B5EF4-FFF2-40B4-BE49-F238E27FC236}">
                  <a16:creationId xmlns:a16="http://schemas.microsoft.com/office/drawing/2014/main" id="{0B0B8F04-D9A7-48E5-A29C-51A66B59D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0" name="Freeform 6">
              <a:extLst>
                <a:ext uri="{FF2B5EF4-FFF2-40B4-BE49-F238E27FC236}">
                  <a16:creationId xmlns:a16="http://schemas.microsoft.com/office/drawing/2014/main" id="{D6D18883-6BFF-42BB-8088-FCCF83F9C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7">
              <a:extLst>
                <a:ext uri="{FF2B5EF4-FFF2-40B4-BE49-F238E27FC236}">
                  <a16:creationId xmlns:a16="http://schemas.microsoft.com/office/drawing/2014/main" id="{1D0FEFB3-A009-4D0F-9107-C0B17786F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78E86C7F-B981-4448-8A1A-856F7124FF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83" name="Freeform 9">
              <a:extLst>
                <a:ext uri="{FF2B5EF4-FFF2-40B4-BE49-F238E27FC236}">
                  <a16:creationId xmlns:a16="http://schemas.microsoft.com/office/drawing/2014/main" id="{4C6CFFD9-BA00-4184-8310-5FC955095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0">
              <a:extLst>
                <a:ext uri="{FF2B5EF4-FFF2-40B4-BE49-F238E27FC236}">
                  <a16:creationId xmlns:a16="http://schemas.microsoft.com/office/drawing/2014/main" id="{A1892DF3-4848-496C-8664-DFD32EE250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1">
              <a:extLst>
                <a:ext uri="{FF2B5EF4-FFF2-40B4-BE49-F238E27FC236}">
                  <a16:creationId xmlns:a16="http://schemas.microsoft.com/office/drawing/2014/main" id="{D6DB8C30-651E-4D8F-A70C-163FC5842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2">
              <a:extLst>
                <a:ext uri="{FF2B5EF4-FFF2-40B4-BE49-F238E27FC236}">
                  <a16:creationId xmlns:a16="http://schemas.microsoft.com/office/drawing/2014/main" id="{563DFB81-F969-4F44-BA6C-6347956423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3">
              <a:extLst>
                <a:ext uri="{FF2B5EF4-FFF2-40B4-BE49-F238E27FC236}">
                  <a16:creationId xmlns:a16="http://schemas.microsoft.com/office/drawing/2014/main" id="{8E5DE346-AFCA-40DA-B5E2-93A86EA54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4">
              <a:extLst>
                <a:ext uri="{FF2B5EF4-FFF2-40B4-BE49-F238E27FC236}">
                  <a16:creationId xmlns:a16="http://schemas.microsoft.com/office/drawing/2014/main" id="{77A34306-2AE8-43D0-9686-E97B3B53FE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5">
              <a:extLst>
                <a:ext uri="{FF2B5EF4-FFF2-40B4-BE49-F238E27FC236}">
                  <a16:creationId xmlns:a16="http://schemas.microsoft.com/office/drawing/2014/main" id="{B9CC10F0-FFCD-4CB9-AF4C-22722D20B7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2A6B0E38-C962-4491-BFDA-75378B4D67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17">
              <a:extLst>
                <a:ext uri="{FF2B5EF4-FFF2-40B4-BE49-F238E27FC236}">
                  <a16:creationId xmlns:a16="http://schemas.microsoft.com/office/drawing/2014/main" id="{655F640B-8407-487C-8696-F47451478E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18">
              <a:extLst>
                <a:ext uri="{FF2B5EF4-FFF2-40B4-BE49-F238E27FC236}">
                  <a16:creationId xmlns:a16="http://schemas.microsoft.com/office/drawing/2014/main" id="{FAB4F099-4FF6-4410-A5B9-2A5355719C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19">
              <a:extLst>
                <a:ext uri="{FF2B5EF4-FFF2-40B4-BE49-F238E27FC236}">
                  <a16:creationId xmlns:a16="http://schemas.microsoft.com/office/drawing/2014/main" id="{6FE80B6E-3DA9-4304-9925-12E578C4E9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0">
              <a:extLst>
                <a:ext uri="{FF2B5EF4-FFF2-40B4-BE49-F238E27FC236}">
                  <a16:creationId xmlns:a16="http://schemas.microsoft.com/office/drawing/2014/main" id="{67D1CB75-0CBA-4E13-924C-21F221D7BF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1">
              <a:extLst>
                <a:ext uri="{FF2B5EF4-FFF2-40B4-BE49-F238E27FC236}">
                  <a16:creationId xmlns:a16="http://schemas.microsoft.com/office/drawing/2014/main" id="{F2CC783B-FA45-4777-A76A-982B285C7C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2">
              <a:extLst>
                <a:ext uri="{FF2B5EF4-FFF2-40B4-BE49-F238E27FC236}">
                  <a16:creationId xmlns:a16="http://schemas.microsoft.com/office/drawing/2014/main" id="{D68F4DD3-D736-4B78-972E-F5128CFBE7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3">
              <a:extLst>
                <a:ext uri="{FF2B5EF4-FFF2-40B4-BE49-F238E27FC236}">
                  <a16:creationId xmlns:a16="http://schemas.microsoft.com/office/drawing/2014/main" id="{B14AF103-15B3-4796-A71A-297D37E176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4">
              <a:extLst>
                <a:ext uri="{FF2B5EF4-FFF2-40B4-BE49-F238E27FC236}">
                  <a16:creationId xmlns:a16="http://schemas.microsoft.com/office/drawing/2014/main" id="{B0B240FB-0453-4B6F-9F9B-C2C3305AC5E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5">
              <a:extLst>
                <a:ext uri="{FF2B5EF4-FFF2-40B4-BE49-F238E27FC236}">
                  <a16:creationId xmlns:a16="http://schemas.microsoft.com/office/drawing/2014/main" id="{EBBBDCEE-433E-40F3-B49D-375CB162A8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26">
              <a:extLst>
                <a:ext uri="{FF2B5EF4-FFF2-40B4-BE49-F238E27FC236}">
                  <a16:creationId xmlns:a16="http://schemas.microsoft.com/office/drawing/2014/main" id="{09B123C6-141E-4A37-B5A7-27E7764F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27">
              <a:extLst>
                <a:ext uri="{FF2B5EF4-FFF2-40B4-BE49-F238E27FC236}">
                  <a16:creationId xmlns:a16="http://schemas.microsoft.com/office/drawing/2014/main" id="{1FA1F521-36A1-49FF-84A7-229E8970F7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28">
              <a:extLst>
                <a:ext uri="{FF2B5EF4-FFF2-40B4-BE49-F238E27FC236}">
                  <a16:creationId xmlns:a16="http://schemas.microsoft.com/office/drawing/2014/main" id="{DE512F89-D901-4487-A42C-02345EC5FC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Freeform 29">
              <a:extLst>
                <a:ext uri="{FF2B5EF4-FFF2-40B4-BE49-F238E27FC236}">
                  <a16:creationId xmlns:a16="http://schemas.microsoft.com/office/drawing/2014/main" id="{ED3ED0E5-3226-4B78-B3EA-C591824B8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4" name="Freeform 30">
              <a:extLst>
                <a:ext uri="{FF2B5EF4-FFF2-40B4-BE49-F238E27FC236}">
                  <a16:creationId xmlns:a16="http://schemas.microsoft.com/office/drawing/2014/main" id="{9CBB1F68-B6DE-4ECF-B20F-328F9811E2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1">
              <a:extLst>
                <a:ext uri="{FF2B5EF4-FFF2-40B4-BE49-F238E27FC236}">
                  <a16:creationId xmlns:a16="http://schemas.microsoft.com/office/drawing/2014/main" id="{A566C551-9523-4D97-A8CF-5C91F436C5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2">
              <a:extLst>
                <a:ext uri="{FF2B5EF4-FFF2-40B4-BE49-F238E27FC236}">
                  <a16:creationId xmlns:a16="http://schemas.microsoft.com/office/drawing/2014/main" id="{9E166BA0-9268-4419-9332-2D30C21239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Rectangle 206">
              <a:extLst>
                <a:ext uri="{FF2B5EF4-FFF2-40B4-BE49-F238E27FC236}">
                  <a16:creationId xmlns:a16="http://schemas.microsoft.com/office/drawing/2014/main" id="{B700C031-AA54-4DC7-B8A2-2569B3FA6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8" name="Freeform 34">
              <a:extLst>
                <a:ext uri="{FF2B5EF4-FFF2-40B4-BE49-F238E27FC236}">
                  <a16:creationId xmlns:a16="http://schemas.microsoft.com/office/drawing/2014/main" id="{03045EC8-ECC8-473F-8786-DE266F05B15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5">
              <a:extLst>
                <a:ext uri="{FF2B5EF4-FFF2-40B4-BE49-F238E27FC236}">
                  <a16:creationId xmlns:a16="http://schemas.microsoft.com/office/drawing/2014/main" id="{9337EBA2-5088-4A44-8C0B-A6EE78989C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36">
              <a:extLst>
                <a:ext uri="{FF2B5EF4-FFF2-40B4-BE49-F238E27FC236}">
                  <a16:creationId xmlns:a16="http://schemas.microsoft.com/office/drawing/2014/main" id="{3486A705-2593-45C9-A13E-8E2FB7C354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37">
              <a:extLst>
                <a:ext uri="{FF2B5EF4-FFF2-40B4-BE49-F238E27FC236}">
                  <a16:creationId xmlns:a16="http://schemas.microsoft.com/office/drawing/2014/main" id="{F357321C-6DEE-4D02-A997-75E47EE0E0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38">
              <a:extLst>
                <a:ext uri="{FF2B5EF4-FFF2-40B4-BE49-F238E27FC236}">
                  <a16:creationId xmlns:a16="http://schemas.microsoft.com/office/drawing/2014/main" id="{D0B8F87F-3530-4BCD-A8E5-C1B83707B5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39">
              <a:extLst>
                <a:ext uri="{FF2B5EF4-FFF2-40B4-BE49-F238E27FC236}">
                  <a16:creationId xmlns:a16="http://schemas.microsoft.com/office/drawing/2014/main" id="{5BE86BA3-AB0E-4F70-A552-0D9EB9E98E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0">
              <a:extLst>
                <a:ext uri="{FF2B5EF4-FFF2-40B4-BE49-F238E27FC236}">
                  <a16:creationId xmlns:a16="http://schemas.microsoft.com/office/drawing/2014/main" id="{DF5FE773-B9AE-4A3F-8EDC-165CE579BD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Freeform 41">
              <a:extLst>
                <a:ext uri="{FF2B5EF4-FFF2-40B4-BE49-F238E27FC236}">
                  <a16:creationId xmlns:a16="http://schemas.microsoft.com/office/drawing/2014/main" id="{4A03D7BE-B358-4F8B-85EA-65E0CBF2D1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6" name="Freeform 42">
              <a:extLst>
                <a:ext uri="{FF2B5EF4-FFF2-40B4-BE49-F238E27FC236}">
                  <a16:creationId xmlns:a16="http://schemas.microsoft.com/office/drawing/2014/main" id="{A6548877-0957-435B-A419-389A278E5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3">
              <a:extLst>
                <a:ext uri="{FF2B5EF4-FFF2-40B4-BE49-F238E27FC236}">
                  <a16:creationId xmlns:a16="http://schemas.microsoft.com/office/drawing/2014/main" id="{B2D5EA95-9E60-468A-8DA1-40F05C9BDA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4">
              <a:extLst>
                <a:ext uri="{FF2B5EF4-FFF2-40B4-BE49-F238E27FC236}">
                  <a16:creationId xmlns:a16="http://schemas.microsoft.com/office/drawing/2014/main" id="{C9B409CE-11E5-40D1-8C9B-86614EAE2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Rectangle 218">
              <a:extLst>
                <a:ext uri="{FF2B5EF4-FFF2-40B4-BE49-F238E27FC236}">
                  <a16:creationId xmlns:a16="http://schemas.microsoft.com/office/drawing/2014/main" id="{9E594AF5-DB50-4227-AC2F-10EE5233C4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20" name="Freeform 46">
              <a:extLst>
                <a:ext uri="{FF2B5EF4-FFF2-40B4-BE49-F238E27FC236}">
                  <a16:creationId xmlns:a16="http://schemas.microsoft.com/office/drawing/2014/main" id="{9335DCAF-74A2-4994-B5BF-1C079A40A5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47">
              <a:extLst>
                <a:ext uri="{FF2B5EF4-FFF2-40B4-BE49-F238E27FC236}">
                  <a16:creationId xmlns:a16="http://schemas.microsoft.com/office/drawing/2014/main" id="{1DC8E1A2-0C6B-4BA9-85F4-3645AED5DE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48">
              <a:extLst>
                <a:ext uri="{FF2B5EF4-FFF2-40B4-BE49-F238E27FC236}">
                  <a16:creationId xmlns:a16="http://schemas.microsoft.com/office/drawing/2014/main" id="{28F38DE0-3BEE-441A-8212-E77DA2328A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49">
              <a:extLst>
                <a:ext uri="{FF2B5EF4-FFF2-40B4-BE49-F238E27FC236}">
                  <a16:creationId xmlns:a16="http://schemas.microsoft.com/office/drawing/2014/main" id="{AE81208E-D239-496C-A312-506B0241B3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0">
              <a:extLst>
                <a:ext uri="{FF2B5EF4-FFF2-40B4-BE49-F238E27FC236}">
                  <a16:creationId xmlns:a16="http://schemas.microsoft.com/office/drawing/2014/main" id="{242FE966-DDA4-4668-B8D6-C4B0D4C78E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1">
              <a:extLst>
                <a:ext uri="{FF2B5EF4-FFF2-40B4-BE49-F238E27FC236}">
                  <a16:creationId xmlns:a16="http://schemas.microsoft.com/office/drawing/2014/main" id="{FB0A5F60-550F-4025-9DCE-6F42A7C064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2">
              <a:extLst>
                <a:ext uri="{FF2B5EF4-FFF2-40B4-BE49-F238E27FC236}">
                  <a16:creationId xmlns:a16="http://schemas.microsoft.com/office/drawing/2014/main" id="{D7B61D18-4A61-44C9-A809-40639E8C1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3">
              <a:extLst>
                <a:ext uri="{FF2B5EF4-FFF2-40B4-BE49-F238E27FC236}">
                  <a16:creationId xmlns:a16="http://schemas.microsoft.com/office/drawing/2014/main" id="{CB26E7EB-DC12-4BA7-B5DE-09EF2C1D0A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4">
              <a:extLst>
                <a:ext uri="{FF2B5EF4-FFF2-40B4-BE49-F238E27FC236}">
                  <a16:creationId xmlns:a16="http://schemas.microsoft.com/office/drawing/2014/main" id="{921237B4-9D85-4611-851F-5DBD71544A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9" name="Freeform 55">
              <a:extLst>
                <a:ext uri="{FF2B5EF4-FFF2-40B4-BE49-F238E27FC236}">
                  <a16:creationId xmlns:a16="http://schemas.microsoft.com/office/drawing/2014/main" id="{C91509DE-9FAA-4E84-BCC1-CDDBEA8AC0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0" name="Freeform 56">
              <a:extLst>
                <a:ext uri="{FF2B5EF4-FFF2-40B4-BE49-F238E27FC236}">
                  <a16:creationId xmlns:a16="http://schemas.microsoft.com/office/drawing/2014/main" id="{C7029B06-6A09-4E46-BA86-F3C66DBDD4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1" name="Freeform 57">
              <a:extLst>
                <a:ext uri="{FF2B5EF4-FFF2-40B4-BE49-F238E27FC236}">
                  <a16:creationId xmlns:a16="http://schemas.microsoft.com/office/drawing/2014/main" id="{FF4ACFBF-D1F2-47B1-B0EB-F08C6508BD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2" name="Freeform 58">
              <a:extLst>
                <a:ext uri="{FF2B5EF4-FFF2-40B4-BE49-F238E27FC236}">
                  <a16:creationId xmlns:a16="http://schemas.microsoft.com/office/drawing/2014/main" id="{A6FD1991-3A0E-4F63-BAD9-A98C298604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99AB7-9E36-4EAD-B44A-9E0CEA24AA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92695" y="1554163"/>
            <a:ext cx="3084892" cy="3541714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600" dirty="0"/>
              <a:t>Linux file hierarchy structure</a:t>
            </a:r>
          </a:p>
          <a:p>
            <a:pPr>
              <a:lnSpc>
                <a:spcPct val="110000"/>
              </a:lnSpc>
            </a:pPr>
            <a:r>
              <a:rPr lang="en-US" sz="1600" dirty="0"/>
              <a:t>Linux directory structure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8046B3A8-BA5F-AA48-B2B7-DDF8CACA5A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1525543"/>
            <a:ext cx="7558542" cy="3249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AEE50FE6-D54D-8C45-9C33-D437A4B525A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948493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6211"/>
    </mc:Choice>
    <mc:Fallback>
      <p:transition spd="slow" advTm="1062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4868" x="2066925" y="4656138"/>
          <p14:tracePt t="55182" x="2990850" y="6653213"/>
          <p14:tracePt t="55187" x="2921000" y="6462713"/>
          <p14:tracePt t="55194" x="2822575" y="6202363"/>
          <p14:tracePt t="55202" x="2701925" y="5876925"/>
          <p14:tracePt t="55210" x="2609850" y="5581650"/>
          <p14:tracePt t="55218" x="2490788" y="5221288"/>
          <p14:tracePt t="55226" x="2433638" y="5065713"/>
          <p14:tracePt t="55234" x="2349500" y="4805363"/>
          <p14:tracePt t="55241" x="2279650" y="4529138"/>
          <p14:tracePt t="55249" x="2179638" y="4268788"/>
          <p14:tracePt t="55257" x="2124075" y="4064000"/>
          <p14:tracePt t="55265" x="2060575" y="3867150"/>
          <p14:tracePt t="55273" x="2011363" y="3683000"/>
          <p14:tracePt t="55282" x="1989138" y="3625850"/>
          <p14:tracePt t="55290" x="1933575" y="3400425"/>
          <p14:tracePt t="55299" x="1905000" y="3365500"/>
          <p14:tracePt t="55306" x="1898650" y="3281363"/>
          <p14:tracePt t="55313" x="1862138" y="3209925"/>
          <p14:tracePt t="55320" x="1847850" y="3160713"/>
          <p14:tracePt t="55328" x="1820863" y="3105150"/>
          <p14:tracePt t="55336" x="1820863" y="3062288"/>
          <p14:tracePt t="55344" x="1812925" y="3041650"/>
          <p14:tracePt t="55352" x="1812925" y="3019425"/>
          <p14:tracePt t="55360" x="1798638" y="2990850"/>
          <p14:tracePt t="55368" x="1798638" y="2984500"/>
          <p14:tracePt t="55376" x="1798638" y="2970213"/>
          <p14:tracePt t="55383" x="1798638" y="2955925"/>
          <p14:tracePt t="55400" x="1798638" y="2949575"/>
          <p14:tracePt t="55408" x="1798638" y="2935288"/>
          <p14:tracePt t="55415" x="1798638" y="2921000"/>
          <p14:tracePt t="55424" x="1798638" y="2906713"/>
          <p14:tracePt t="55432" x="1798638" y="2900363"/>
          <p14:tracePt t="55440" x="1798638" y="2886075"/>
          <p14:tracePt t="55448" x="1798638" y="2871788"/>
          <p14:tracePt t="55457" x="1798638" y="2863850"/>
          <p14:tracePt t="55465" x="1798638" y="2851150"/>
          <p14:tracePt t="55473" x="1798638" y="2836863"/>
          <p14:tracePt t="55479" x="1798638" y="2828925"/>
          <p14:tracePt t="55487" x="1798638" y="2800350"/>
          <p14:tracePt t="55495" x="1798638" y="2765425"/>
          <p14:tracePt t="55503" x="1784350" y="2695575"/>
          <p14:tracePt t="55510" x="1749425" y="2624138"/>
          <p14:tracePt t="55519" x="1714500" y="2525713"/>
          <p14:tracePt t="55526" x="1693863" y="2433638"/>
          <p14:tracePt t="55534" x="1644650" y="2314575"/>
          <p14:tracePt t="55542" x="1622425" y="2208213"/>
          <p14:tracePt t="55550" x="1593850" y="2159000"/>
          <p14:tracePt t="55558" x="1573213" y="2089150"/>
          <p14:tracePt t="55566" x="1538288" y="2017713"/>
          <p14:tracePt t="55574" x="1524000" y="1982788"/>
          <p14:tracePt t="55582" x="1517650" y="1947863"/>
          <p14:tracePt t="55590" x="1503363" y="1933575"/>
          <p14:tracePt t="55598" x="1503363" y="1919288"/>
          <p14:tracePt t="55614" x="1503363" y="1905000"/>
          <p14:tracePt t="55623" x="1489075" y="1905000"/>
          <p14:tracePt t="55701" x="1474788" y="1905000"/>
          <p14:tracePt t="55741" x="1466850" y="1905000"/>
          <p14:tracePt t="55764" x="1454150" y="1905000"/>
          <p14:tracePt t="55780" x="1439863" y="1905000"/>
          <p14:tracePt t="55790" x="1439863" y="1919288"/>
          <p14:tracePt t="55796" x="1431925" y="1919288"/>
          <p14:tracePt t="55811" x="1417638" y="1919288"/>
          <p14:tracePt t="55820" x="1403350" y="1919288"/>
          <p14:tracePt t="55828" x="1397000" y="1919288"/>
          <p14:tracePt t="55843" x="1382713" y="1919288"/>
          <p14:tracePt t="55859" x="1368425" y="1919288"/>
          <p14:tracePt t="55875" x="1362075" y="1919288"/>
          <p14:tracePt t="55884" x="1333500" y="1919288"/>
          <p14:tracePt t="55899" x="1312863" y="1919288"/>
          <p14:tracePt t="55908" x="1298575" y="1919288"/>
          <p14:tracePt t="55923" x="1284288" y="1919288"/>
          <p14:tracePt t="55932" x="1276350" y="1905000"/>
          <p14:tracePt t="55941" x="1263650" y="1905000"/>
          <p14:tracePt t="55949" x="1263650" y="1898650"/>
          <p14:tracePt t="55954" x="1249363" y="1898650"/>
          <p14:tracePt t="55970" x="1249363" y="1884363"/>
          <p14:tracePt t="55986" x="1241425" y="1884363"/>
          <p14:tracePt t="56026" x="1227138" y="1884363"/>
          <p14:tracePt t="56208" x="1241425" y="1884363"/>
          <p14:tracePt t="56216" x="1249363" y="1884363"/>
          <p14:tracePt t="56225" x="1276350" y="1884363"/>
          <p14:tracePt t="56232" x="1298575" y="1884363"/>
          <p14:tracePt t="56241" x="1319213" y="1884363"/>
          <p14:tracePt t="56249" x="1333500" y="1884363"/>
          <p14:tracePt t="56256" x="1347788" y="1884363"/>
          <p14:tracePt t="56265" x="1362075" y="1898650"/>
          <p14:tracePt t="56271" x="1368425" y="1898650"/>
          <p14:tracePt t="56303" x="1382713" y="1898650"/>
          <p14:tracePt t="56414" x="1368425" y="1898650"/>
          <p14:tracePt t="56424" x="1362075" y="1898650"/>
          <p14:tracePt t="56431" x="1347788" y="1905000"/>
          <p14:tracePt t="56445" x="1333500" y="1905000"/>
          <p14:tracePt t="56461" x="1319213" y="1905000"/>
          <p14:tracePt t="56485" x="1312863" y="1919288"/>
          <p14:tracePt t="56532" x="1298575" y="1919288"/>
          <p14:tracePt t="56635" x="1298575" y="1933575"/>
          <p14:tracePt t="58140" x="1312863" y="1933575"/>
          <p14:tracePt t="58172" x="1319213" y="1933575"/>
          <p14:tracePt t="58195" x="1333500" y="1933575"/>
          <p14:tracePt t="58228" x="1347788" y="1933575"/>
          <p14:tracePt t="58235" x="1347788" y="1919288"/>
          <p14:tracePt t="58251" x="1362075" y="1919288"/>
          <p14:tracePt t="58259" x="1368425" y="1919288"/>
          <p14:tracePt t="58267" x="1382713" y="1919288"/>
          <p14:tracePt t="58274" x="1403350" y="1919288"/>
          <p14:tracePt t="58283" x="1403350" y="1905000"/>
          <p14:tracePt t="58291" x="1431925" y="1905000"/>
          <p14:tracePt t="58306" x="1439863" y="1905000"/>
          <p14:tracePt t="58315" x="1454150" y="1905000"/>
          <p14:tracePt t="58324" x="1466850" y="1905000"/>
          <p14:tracePt t="58346" x="1474788" y="1905000"/>
          <p14:tracePt t="58378" x="1489075" y="1905000"/>
          <p14:tracePt t="58544" x="1474788" y="1905000"/>
          <p14:tracePt t="58552" x="1454150" y="1905000"/>
          <p14:tracePt t="58560" x="1431925" y="1905000"/>
          <p14:tracePt t="58568" x="1417638" y="1905000"/>
          <p14:tracePt t="58575" x="1397000" y="1905000"/>
          <p14:tracePt t="58592" x="1368425" y="1905000"/>
          <p14:tracePt t="58599" x="1362075" y="1905000"/>
          <p14:tracePt t="58631" x="1347788" y="1905000"/>
          <p14:tracePt t="58774" x="1362075" y="1905000"/>
          <p14:tracePt t="59708" x="1382713" y="1905000"/>
          <p14:tracePt t="59716" x="1397000" y="1905000"/>
          <p14:tracePt t="59725" x="1403350" y="1919288"/>
          <p14:tracePt t="59732" x="1431925" y="1919288"/>
          <p14:tracePt t="59740" x="1454150" y="1933575"/>
          <p14:tracePt t="59749" x="1466850" y="1933575"/>
          <p14:tracePt t="59757" x="1489075" y="1947863"/>
          <p14:tracePt t="59765" x="1517650" y="1947863"/>
          <p14:tracePt t="59773" x="1538288" y="1947863"/>
          <p14:tracePt t="59781" x="1552575" y="1947863"/>
          <p14:tracePt t="59788" x="1587500" y="1947863"/>
          <p14:tracePt t="59795" x="1608138" y="1954213"/>
          <p14:tracePt t="59803" x="1622425" y="1954213"/>
          <p14:tracePt t="59811" x="1644650" y="1954213"/>
          <p14:tracePt t="59819" x="1665288" y="1954213"/>
          <p14:tracePt t="59827" x="1693863" y="1954213"/>
          <p14:tracePt t="59835" x="1708150" y="1954213"/>
          <p14:tracePt t="59843" x="1728788" y="1954213"/>
          <p14:tracePt t="59851" x="1743075" y="1954213"/>
          <p14:tracePt t="59858" x="1749425" y="1954213"/>
          <p14:tracePt t="59874" x="1763713" y="1954213"/>
          <p14:tracePt t="59899" x="1778000" y="1954213"/>
          <p14:tracePt t="60041" x="1784350" y="1954213"/>
          <p14:tracePt t="61419" x="1798638" y="1954213"/>
          <p14:tracePt t="61427" x="1820863" y="1954213"/>
          <p14:tracePt t="61435" x="1862138" y="1947863"/>
          <p14:tracePt t="61443" x="1884363" y="1947863"/>
          <p14:tracePt t="61451" x="1905000" y="1919288"/>
          <p14:tracePt t="61459" x="1933575" y="1919288"/>
          <p14:tracePt t="61466" x="1954213" y="1905000"/>
          <p14:tracePt t="61474" x="1989138" y="1905000"/>
          <p14:tracePt t="61482" x="2003425" y="1898650"/>
          <p14:tracePt t="61491" x="2011363" y="1898650"/>
          <p14:tracePt t="61499" x="2038350" y="1884363"/>
          <p14:tracePt t="61507" x="2052638" y="1884363"/>
          <p14:tracePt t="61515" x="2060575" y="1884363"/>
          <p14:tracePt t="61524" x="2074863" y="1884363"/>
          <p14:tracePt t="61532" x="2074863" y="1870075"/>
          <p14:tracePt t="61538" x="2089150" y="1870075"/>
          <p14:tracePt t="61545" x="2095500" y="1870075"/>
          <p14:tracePt t="61562" x="2109788" y="1870075"/>
          <p14:tracePt t="61593" x="2124075" y="1870075"/>
          <p14:tracePt t="61704" x="2124075" y="1884363"/>
          <p14:tracePt t="61728" x="2124075" y="1898650"/>
          <p14:tracePt t="61744" x="2124075" y="1905000"/>
          <p14:tracePt t="61751" x="2109788" y="1905000"/>
          <p14:tracePt t="61760" x="2095500" y="1919288"/>
          <p14:tracePt t="61775" x="2089150" y="1933575"/>
          <p14:tracePt t="61783" x="2074863" y="1947863"/>
          <p14:tracePt t="61799" x="2060575" y="1954213"/>
          <p14:tracePt t="61815" x="2052638" y="1968500"/>
          <p14:tracePt t="61824" x="2052638" y="1982788"/>
          <p14:tracePt t="61832" x="2038350" y="1982788"/>
          <p14:tracePt t="61840" x="2038350" y="1989138"/>
          <p14:tracePt t="61849" x="2025650" y="2003425"/>
          <p14:tracePt t="61863" x="2011363" y="2017713"/>
          <p14:tracePt t="61870" x="2011363" y="2025650"/>
          <p14:tracePt t="61879" x="2003425" y="2038350"/>
          <p14:tracePt t="61886" x="1989138" y="2038350"/>
          <p14:tracePt t="61894" x="1989138" y="2060575"/>
          <p14:tracePt t="61902" x="1974850" y="2074863"/>
          <p14:tracePt t="61910" x="1968500" y="2101850"/>
          <p14:tracePt t="61918" x="1939925" y="2144713"/>
          <p14:tracePt t="61926" x="1919288" y="2179638"/>
          <p14:tracePt t="61934" x="1905000" y="2216150"/>
          <p14:tracePt t="61942" x="1884363" y="2265363"/>
          <p14:tracePt t="61950" x="1862138" y="2314575"/>
          <p14:tracePt t="61957" x="1812925" y="2370138"/>
          <p14:tracePt t="61965" x="1784350" y="2447925"/>
          <p14:tracePt t="61974" x="1778000" y="2470150"/>
          <p14:tracePt t="61982" x="1743075" y="2540000"/>
          <p14:tracePt t="61990" x="1714500" y="2589213"/>
          <p14:tracePt t="61999" x="1693863" y="2624138"/>
          <p14:tracePt t="62007" x="1665288" y="2673350"/>
          <p14:tracePt t="62015" x="1657350" y="2716213"/>
          <p14:tracePt t="62021" x="1630363" y="2751138"/>
          <p14:tracePt t="62029" x="1593850" y="2828925"/>
          <p14:tracePt t="62037" x="1587500" y="2851150"/>
          <p14:tracePt t="62045" x="1538288" y="2921000"/>
          <p14:tracePt t="62053" x="1517650" y="2990850"/>
          <p14:tracePt t="62061" x="1489075" y="3041650"/>
          <p14:tracePt t="62069" x="1474788" y="3062288"/>
          <p14:tracePt t="62076" x="1454150" y="3111500"/>
          <p14:tracePt t="62084" x="1439863" y="3146425"/>
          <p14:tracePt t="62092" x="1417638" y="3181350"/>
          <p14:tracePt t="62100" x="1403350" y="3209925"/>
          <p14:tracePt t="62108" x="1397000" y="3217863"/>
          <p14:tracePt t="62116" x="1397000" y="3232150"/>
          <p14:tracePt t="62124" x="1382713" y="3244850"/>
          <p14:tracePt t="62132" x="1382713" y="3252788"/>
          <p14:tracePt t="62140" x="1368425" y="3252788"/>
          <p14:tracePt t="62211" x="1362075" y="3252788"/>
          <p14:tracePt t="62664" x="1362075" y="3244850"/>
          <p14:tracePt t="62670" x="1362075" y="3232150"/>
          <p14:tracePt t="62678" x="1397000" y="3181350"/>
          <p14:tracePt t="62686" x="1431925" y="3146425"/>
          <p14:tracePt t="62694" x="1466850" y="3111500"/>
          <p14:tracePt t="62702" x="1517650" y="3062288"/>
          <p14:tracePt t="62710" x="1573213" y="3019425"/>
          <p14:tracePt t="62718" x="1622425" y="2955925"/>
          <p14:tracePt t="62726" x="1679575" y="2886075"/>
          <p14:tracePt t="62734" x="1763713" y="2828925"/>
          <p14:tracePt t="62741" x="1820863" y="2779713"/>
          <p14:tracePt t="62750" x="1884363" y="2709863"/>
          <p14:tracePt t="62758" x="1898650" y="2695575"/>
          <p14:tracePt t="62765" x="1954213" y="2646363"/>
          <p14:tracePt t="62774" x="2003425" y="2603500"/>
          <p14:tracePt t="62782" x="2038350" y="2560638"/>
          <p14:tracePt t="62790" x="2074863" y="2525713"/>
          <p14:tracePt t="62798" x="2109788" y="2505075"/>
          <p14:tracePt t="62807" x="2130425" y="2482850"/>
          <p14:tracePt t="62815" x="2159000" y="2455863"/>
          <p14:tracePt t="62821" x="2193925" y="2433638"/>
          <p14:tracePt t="62829" x="2201863" y="2419350"/>
          <p14:tracePt t="62837" x="2228850" y="2398713"/>
          <p14:tracePt t="62845" x="2251075" y="2384425"/>
          <p14:tracePt t="62853" x="2279650" y="2370138"/>
          <p14:tracePt t="62860" x="2300288" y="2363788"/>
          <p14:tracePt t="62869" x="2320925" y="2349500"/>
          <p14:tracePt t="62876" x="2349500" y="2349500"/>
          <p14:tracePt t="62884" x="2355850" y="2335213"/>
          <p14:tracePt t="62892" x="2370138" y="2335213"/>
          <p14:tracePt t="62900" x="2398713" y="2328863"/>
          <p14:tracePt t="62916" x="2406650" y="2328863"/>
          <p14:tracePt t="62948" x="2419350" y="2328863"/>
          <p14:tracePt t="63019" x="2419350" y="2314575"/>
          <p14:tracePt t="63035" x="2433638" y="2300288"/>
          <p14:tracePt t="63043" x="2441575" y="2292350"/>
          <p14:tracePt t="63051" x="2476500" y="2251075"/>
          <p14:tracePt t="63059" x="2511425" y="2228850"/>
          <p14:tracePt t="63066" x="2560638" y="2179638"/>
          <p14:tracePt t="63074" x="2609850" y="2138363"/>
          <p14:tracePt t="63082" x="2667000" y="2060575"/>
          <p14:tracePt t="63090" x="2751138" y="2003425"/>
          <p14:tracePt t="63099" x="2814638" y="1933575"/>
          <p14:tracePt t="63107" x="2871788" y="1884363"/>
          <p14:tracePt t="63115" x="2955925" y="1812925"/>
          <p14:tracePt t="63124" x="2978150" y="1792288"/>
          <p14:tracePt t="63132" x="3097213" y="1714500"/>
          <p14:tracePt t="63140" x="3125788" y="1693863"/>
          <p14:tracePt t="63145" x="3232150" y="1622425"/>
          <p14:tracePt t="63154" x="3252788" y="1608138"/>
          <p14:tracePt t="63161" x="3302000" y="1587500"/>
          <p14:tracePt t="63169" x="3359150" y="1538288"/>
          <p14:tracePt t="63177" x="3394075" y="1517650"/>
          <p14:tracePt t="63185" x="3429000" y="1503363"/>
          <p14:tracePt t="63193" x="3471863" y="1481138"/>
          <p14:tracePt t="63201" x="3478213" y="1481138"/>
          <p14:tracePt t="63209" x="3506788" y="1454150"/>
          <p14:tracePt t="63217" x="3513138" y="1454150"/>
          <p14:tracePt t="63224" x="3527425" y="1446213"/>
          <p14:tracePt t="63241" x="3541713" y="1446213"/>
          <p14:tracePt t="63479" x="3541713" y="1431925"/>
          <p14:tracePt t="63487" x="3541713" y="1417638"/>
          <p14:tracePt t="63495" x="3549650" y="1382713"/>
          <p14:tracePt t="63502" x="3598863" y="1327150"/>
          <p14:tracePt t="63510" x="3633788" y="1263650"/>
          <p14:tracePt t="63518" x="3683000" y="1192213"/>
          <p14:tracePt t="63526" x="3752850" y="1108075"/>
          <p14:tracePt t="63534" x="3816350" y="1050925"/>
          <p14:tracePt t="63542" x="3894138" y="981075"/>
          <p14:tracePt t="63549" x="3965575" y="895350"/>
          <p14:tracePt t="63558" x="4006850" y="868363"/>
          <p14:tracePt t="63565" x="4049713" y="825500"/>
          <p14:tracePt t="63574" x="4098925" y="790575"/>
          <p14:tracePt t="63582" x="4133850" y="762000"/>
          <p14:tracePt t="63590" x="4162425" y="727075"/>
          <p14:tracePt t="63599" x="4197350" y="704850"/>
          <p14:tracePt t="63606" x="4205288" y="692150"/>
          <p14:tracePt t="63613" x="4233863" y="677863"/>
          <p14:tracePt t="63621" x="4233863" y="669925"/>
          <p14:tracePt t="63629" x="4240213" y="669925"/>
          <p14:tracePt t="63637" x="4240213" y="655638"/>
          <p14:tracePt t="63653" x="4254500" y="655638"/>
          <p14:tracePt t="63748" x="4240213" y="655638"/>
          <p14:tracePt t="63818" x="4240213" y="641350"/>
          <p14:tracePt t="63835" x="4240213" y="635000"/>
          <p14:tracePt t="63850" x="4240213" y="620713"/>
          <p14:tracePt t="63858" x="4240213" y="606425"/>
          <p14:tracePt t="63866" x="4240213" y="600075"/>
          <p14:tracePt t="63882" x="4254500" y="585788"/>
          <p14:tracePt t="63891" x="4254500" y="571500"/>
          <p14:tracePt t="63899" x="4254500" y="557213"/>
          <p14:tracePt t="63907" x="4268788" y="557213"/>
          <p14:tracePt t="63915" x="4268788" y="550863"/>
          <p14:tracePt t="63932" x="4275138" y="550863"/>
          <p14:tracePt t="63937" x="4275138" y="536575"/>
          <p14:tracePt t="63954" x="4289425" y="536575"/>
          <p14:tracePt t="64049" x="4289425" y="550863"/>
          <p14:tracePt t="64064" x="4289425" y="557213"/>
          <p14:tracePt t="64081" x="4289425" y="571500"/>
          <p14:tracePt t="64090" x="4289425" y="585788"/>
          <p14:tracePt t="64096" x="4275138" y="585788"/>
          <p14:tracePt t="64104" x="4268788" y="600075"/>
          <p14:tracePt t="64112" x="4233863" y="641350"/>
          <p14:tracePt t="64120" x="4205288" y="669925"/>
          <p14:tracePt t="64128" x="4148138" y="712788"/>
          <p14:tracePt t="64135" x="4078288" y="776288"/>
          <p14:tracePt t="64144" x="3994150" y="846138"/>
          <p14:tracePt t="64151" x="3887788" y="917575"/>
          <p14:tracePt t="64159" x="3789363" y="987425"/>
          <p14:tracePt t="64168" x="3752850" y="1022350"/>
          <p14:tracePt t="64175" x="3613150" y="1143000"/>
          <p14:tracePt t="64183" x="3541713" y="1192213"/>
          <p14:tracePt t="64191" x="3478213" y="1241425"/>
          <p14:tracePt t="64199" x="3422650" y="1290638"/>
          <p14:tracePt t="64207" x="3351213" y="1333500"/>
          <p14:tracePt t="64215" x="3281363" y="1382713"/>
          <p14:tracePt t="64224" x="3195638" y="1446213"/>
          <p14:tracePt t="64232" x="3097213" y="1481138"/>
          <p14:tracePt t="64240" x="2990850" y="1524000"/>
          <p14:tracePt t="64249" x="2886075" y="1573213"/>
          <p14:tracePt t="64257" x="2779713" y="1622425"/>
          <p14:tracePt t="64262" x="2667000" y="1671638"/>
          <p14:tracePt t="64270" x="2574925" y="1708150"/>
          <p14:tracePt t="64278" x="2490788" y="1728788"/>
          <p14:tracePt t="64286" x="2398713" y="1749425"/>
          <p14:tracePt t="64294" x="2314575" y="1749425"/>
          <p14:tracePt t="64302" x="2228850" y="1763713"/>
          <p14:tracePt t="64310" x="2144713" y="1778000"/>
          <p14:tracePt t="64318" x="2089150" y="1792288"/>
          <p14:tracePt t="64325" x="2011363" y="1792288"/>
          <p14:tracePt t="64333" x="1989138" y="1792288"/>
          <p14:tracePt t="64342" x="1919288" y="1792288"/>
          <p14:tracePt t="64350" x="1870075" y="1792288"/>
          <p14:tracePt t="64357" x="1835150" y="1792288"/>
          <p14:tracePt t="64365" x="1784350" y="1792288"/>
          <p14:tracePt t="64374" x="1763713" y="1778000"/>
          <p14:tracePt t="64382" x="1743075" y="1778000"/>
          <p14:tracePt t="64390" x="1728788" y="1763713"/>
          <p14:tracePt t="64399" x="1714500" y="1763713"/>
          <p14:tracePt t="64407" x="1708150" y="1749425"/>
          <p14:tracePt t="64414" x="1693863" y="1743075"/>
          <p14:tracePt t="64421" x="1679575" y="1728788"/>
          <p14:tracePt t="64437" x="1679575" y="1714500"/>
          <p14:tracePt t="64444" x="1679575" y="1708150"/>
          <p14:tracePt t="64460" x="1665288" y="1693863"/>
          <p14:tracePt t="64476" x="1665288" y="1679575"/>
          <p14:tracePt t="64500" x="1665288" y="1671638"/>
          <p14:tracePt t="64556" x="1665288" y="1657350"/>
          <p14:tracePt t="64572" x="1679575" y="1657350"/>
          <p14:tracePt t="64603" x="1693863" y="1644650"/>
          <p14:tracePt t="64619" x="1693863" y="1636713"/>
          <p14:tracePt t="64627" x="1708150" y="1636713"/>
          <p14:tracePt t="64634" x="1708150" y="1622425"/>
          <p14:tracePt t="64642" x="1714500" y="1608138"/>
          <p14:tracePt t="64651" x="1728788" y="1608138"/>
          <p14:tracePt t="64658" x="1743075" y="1601788"/>
          <p14:tracePt t="64666" x="1778000" y="1573213"/>
          <p14:tracePt t="64674" x="1784350" y="1558925"/>
          <p14:tracePt t="64682" x="1812925" y="1552575"/>
          <p14:tracePt t="64690" x="1847850" y="1524000"/>
          <p14:tracePt t="64699" x="1870075" y="1517650"/>
          <p14:tracePt t="64707" x="1905000" y="1489075"/>
          <p14:tracePt t="64715" x="1939925" y="1481138"/>
          <p14:tracePt t="64723" x="1974850" y="1454150"/>
          <p14:tracePt t="64731" x="2011363" y="1431925"/>
          <p14:tracePt t="64738" x="2052638" y="1417638"/>
          <p14:tracePt t="64746" x="2089150" y="1397000"/>
          <p14:tracePt t="64753" x="2124075" y="1368425"/>
          <p14:tracePt t="64761" x="2159000" y="1347788"/>
          <p14:tracePt t="64769" x="2179638" y="1333500"/>
          <p14:tracePt t="64777" x="2216150" y="1312863"/>
          <p14:tracePt t="64785" x="2243138" y="1290638"/>
          <p14:tracePt t="64793" x="2265363" y="1276350"/>
          <p14:tracePt t="64801" x="2286000" y="1263650"/>
          <p14:tracePt t="64808" x="2320925" y="1241425"/>
          <p14:tracePt t="64817" x="2349500" y="1227138"/>
          <p14:tracePt t="64825" x="2370138" y="1212850"/>
          <p14:tracePt t="64833" x="2406650" y="1206500"/>
          <p14:tracePt t="64840" x="2419350" y="1206500"/>
          <p14:tracePt t="64849" x="2433638" y="1192213"/>
          <p14:tracePt t="64857" x="2455863" y="1192213"/>
          <p14:tracePt t="64865" x="2476500" y="1192213"/>
          <p14:tracePt t="64873" x="2490788" y="1177925"/>
          <p14:tracePt t="65815" x="2540000" y="1177925"/>
          <p14:tracePt t="65824" x="2589213" y="1177925"/>
          <p14:tracePt t="65832" x="2646363" y="1177925"/>
          <p14:tracePt t="65841" x="2701925" y="1192213"/>
          <p14:tracePt t="65848" x="2787650" y="1212850"/>
          <p14:tracePt t="65854" x="2886075" y="1241425"/>
          <p14:tracePt t="65862" x="2978150" y="1276350"/>
          <p14:tracePt t="65870" x="3082925" y="1298575"/>
          <p14:tracePt t="65878" x="3195638" y="1333500"/>
          <p14:tracePt t="65886" x="3302000" y="1362075"/>
          <p14:tracePt t="65894" x="3394075" y="1397000"/>
          <p14:tracePt t="65902" x="3443288" y="1397000"/>
          <p14:tracePt t="65910" x="3527425" y="1417638"/>
          <p14:tracePt t="65917" x="3584575" y="1446213"/>
          <p14:tracePt t="65926" x="3648075" y="1446213"/>
          <p14:tracePt t="65934" x="3697288" y="1454150"/>
          <p14:tracePt t="65941" x="3732213" y="1466850"/>
          <p14:tracePt t="65949" x="3752850" y="1466850"/>
          <p14:tracePt t="65957" x="3775075" y="1466850"/>
          <p14:tracePt t="65965" x="3803650" y="1466850"/>
          <p14:tracePt t="65974" x="3816350" y="1466850"/>
          <p14:tracePt t="65982" x="3838575" y="1466850"/>
          <p14:tracePt t="65997" x="3852863" y="1466850"/>
          <p14:tracePt t="66007" x="3859213" y="1466850"/>
          <p14:tracePt t="66013" x="3873500" y="1466850"/>
          <p14:tracePt t="66021" x="3887788" y="1466850"/>
          <p14:tracePt t="66029" x="3894138" y="1466850"/>
          <p14:tracePt t="66044" x="3908425" y="1454150"/>
          <p14:tracePt t="66052" x="3922713" y="1454150"/>
          <p14:tracePt t="66060" x="3922713" y="1446213"/>
          <p14:tracePt t="66068" x="3930650" y="1431925"/>
          <p14:tracePt t="66076" x="3943350" y="1417638"/>
          <p14:tracePt t="66084" x="3957638" y="1403350"/>
          <p14:tracePt t="66092" x="3979863" y="1397000"/>
          <p14:tracePt t="66099" x="4006850" y="1368425"/>
          <p14:tracePt t="66108" x="4029075" y="1347788"/>
          <p14:tracePt t="66116" x="4049713" y="1327150"/>
          <p14:tracePt t="66124" x="4084638" y="1298575"/>
          <p14:tracePt t="66132" x="4121150" y="1290638"/>
          <p14:tracePt t="66140" x="4148138" y="1263650"/>
          <p14:tracePt t="66149" x="4170363" y="1241425"/>
          <p14:tracePt t="66156" x="4197350" y="1212850"/>
          <p14:tracePt t="66163" x="4219575" y="1192213"/>
          <p14:tracePt t="66173" x="4240213" y="1177925"/>
          <p14:tracePt t="66179" x="4268788" y="1171575"/>
          <p14:tracePt t="66187" x="4275138" y="1157288"/>
          <p14:tracePt t="66195" x="4289425" y="1143000"/>
          <p14:tracePt t="66203" x="4324350" y="1122363"/>
          <p14:tracePt t="66211" x="4352925" y="1108075"/>
          <p14:tracePt t="66219" x="4360863" y="1100138"/>
          <p14:tracePt t="66226" x="4410075" y="1073150"/>
          <p14:tracePt t="66234" x="4430713" y="1058863"/>
          <p14:tracePt t="66243" x="4459288" y="1050925"/>
          <p14:tracePt t="66250" x="4494213" y="1036638"/>
          <p14:tracePt t="66258" x="4514850" y="1022350"/>
          <p14:tracePt t="66266" x="4543425" y="1016000"/>
          <p14:tracePt t="66274" x="4551363" y="1001713"/>
          <p14:tracePt t="66282" x="4565650" y="1001713"/>
          <p14:tracePt t="66290" x="4578350" y="1001713"/>
          <p14:tracePt t="66299" x="4586288" y="987425"/>
          <p14:tracePt t="66313" x="4600575" y="987425"/>
          <p14:tracePt t="66852" x="4614863" y="987425"/>
          <p14:tracePt t="66860" x="4649788" y="966788"/>
          <p14:tracePt t="66869" x="4719638" y="946150"/>
          <p14:tracePt t="66876" x="4776788" y="903288"/>
          <p14:tracePt t="66884" x="4811713" y="895350"/>
          <p14:tracePt t="66892" x="4910138" y="846138"/>
          <p14:tracePt t="66900" x="4959350" y="831850"/>
          <p14:tracePt t="66907" x="5002213" y="811213"/>
          <p14:tracePt t="66915" x="5080000" y="796925"/>
          <p14:tracePt t="66924" x="5122863" y="776288"/>
          <p14:tracePt t="66932" x="5157788" y="762000"/>
          <p14:tracePt t="66940" x="5192713" y="762000"/>
          <p14:tracePt t="66949" x="5235575" y="747713"/>
          <p14:tracePt t="66957" x="5270500" y="741363"/>
          <p14:tracePt t="66965" x="5305425" y="741363"/>
          <p14:tracePt t="66971" x="5327650" y="741363"/>
          <p14:tracePt t="66979" x="5340350" y="741363"/>
          <p14:tracePt t="66987" x="5362575" y="741363"/>
          <p14:tracePt t="66995" x="5376863" y="741363"/>
          <p14:tracePt t="67003" x="5383213" y="741363"/>
          <p14:tracePt t="67019" x="5397500" y="741363"/>
          <p14:tracePt t="67043" x="5411788" y="741363"/>
          <p14:tracePt t="68833" x="5411788" y="727075"/>
          <p14:tracePt t="68853" x="5426075" y="704850"/>
          <p14:tracePt t="68856" x="5446713" y="692150"/>
          <p14:tracePt t="68865" x="5467350" y="677863"/>
          <p14:tracePt t="68873" x="5495925" y="669925"/>
          <p14:tracePt t="68882" x="5518150" y="641350"/>
          <p14:tracePt t="68888" x="5538788" y="635000"/>
          <p14:tracePt t="68895" x="5567363" y="620713"/>
          <p14:tracePt t="68903" x="5567363" y="606425"/>
          <p14:tracePt t="68911" x="5588000" y="600075"/>
          <p14:tracePt t="68927" x="5602288" y="600075"/>
          <p14:tracePt t="68951" x="5616575" y="600075"/>
          <p14:tracePt t="68999" x="5602288" y="600075"/>
          <p14:tracePt t="69008" x="5581650" y="600075"/>
          <p14:tracePt t="69016" x="5567363" y="600075"/>
          <p14:tracePt t="69024" x="5530850" y="600075"/>
          <p14:tracePt t="69032" x="5503863" y="600075"/>
          <p14:tracePt t="69038" x="5446713" y="600075"/>
          <p14:tracePt t="69046" x="5411788" y="600075"/>
          <p14:tracePt t="69054" x="5376863" y="585788"/>
          <p14:tracePt t="69062" x="5340350" y="585788"/>
          <p14:tracePt t="69069" x="5270500" y="571500"/>
          <p14:tracePt t="70337" x="5270500" y="557213"/>
          <p14:tracePt t="70345" x="5256213" y="536575"/>
          <p14:tracePt t="70353" x="5241925" y="514350"/>
          <p14:tracePt t="70360" x="5235575" y="487363"/>
          <p14:tracePt t="70369" x="5235575" y="479425"/>
          <p14:tracePt t="70376" x="5221288" y="450850"/>
          <p14:tracePt t="70384" x="5207000" y="444500"/>
          <p14:tracePt t="70392" x="5207000" y="430213"/>
          <p14:tracePt t="70400" x="5192713" y="415925"/>
          <p14:tracePt t="70416" x="5192713" y="401638"/>
          <p14:tracePt t="70432" x="5192713" y="395288"/>
          <p14:tracePt t="70535" x="5186363" y="395288"/>
          <p14:tracePt t="70582" x="5172075" y="395288"/>
          <p14:tracePt t="70598" x="5157788" y="395288"/>
          <p14:tracePt t="70608" x="5137150" y="395288"/>
          <p14:tracePt t="70615" x="5122863" y="401638"/>
          <p14:tracePt t="70624" x="5114925" y="401638"/>
          <p14:tracePt t="70631" x="5080000" y="415925"/>
          <p14:tracePt t="70639" x="5051425" y="415925"/>
          <p14:tracePt t="70646" x="5030788" y="430213"/>
          <p14:tracePt t="70654" x="5002213" y="444500"/>
          <p14:tracePt t="70661" x="4967288" y="444500"/>
          <p14:tracePt t="70669" x="4946650" y="444500"/>
          <p14:tracePt t="70678" x="4924425" y="450850"/>
          <p14:tracePt t="70685" x="4910138" y="450850"/>
          <p14:tracePt t="70693" x="4889500" y="450850"/>
          <p14:tracePt t="70709" x="4875213" y="450850"/>
          <p14:tracePt t="71390" x="4889500" y="450850"/>
          <p14:tracePt t="71400" x="4910138" y="415925"/>
          <p14:tracePt t="71407" x="4932363" y="395288"/>
          <p14:tracePt t="71415" x="4967288" y="366713"/>
          <p14:tracePt t="71424" x="4995863" y="346075"/>
          <p14:tracePt t="71432" x="5030788" y="323850"/>
          <p14:tracePt t="71438" x="5051425" y="296863"/>
          <p14:tracePt t="71445" x="5080000" y="288925"/>
          <p14:tracePt t="71453" x="5086350" y="274638"/>
          <p14:tracePt t="71461" x="5114925" y="260350"/>
          <p14:tracePt t="71469" x="5122863" y="260350"/>
          <p14:tracePt t="71477" x="5137150" y="247650"/>
          <p14:tracePt t="71501" x="5149850" y="247650"/>
          <p14:tracePt t="71620" x="5137150" y="247650"/>
          <p14:tracePt t="71628" x="5122863" y="247650"/>
          <p14:tracePt t="71635" x="5100638" y="247650"/>
          <p14:tracePt t="71644" x="5086350" y="247650"/>
          <p14:tracePt t="71651" x="5065713" y="247650"/>
          <p14:tracePt t="71659" x="5045075" y="247650"/>
          <p14:tracePt t="71668" x="5016500" y="247650"/>
          <p14:tracePt t="71675" x="4981575" y="239713"/>
          <p14:tracePt t="71683" x="4959350" y="239713"/>
          <p14:tracePt t="71691" x="4924425" y="239713"/>
          <p14:tracePt t="71699" x="4895850" y="239713"/>
          <p14:tracePt t="71707" x="4846638" y="239713"/>
          <p14:tracePt t="71715" x="4811713" y="239713"/>
          <p14:tracePt t="71724" x="4776788" y="239713"/>
          <p14:tracePt t="71732" x="4741863" y="239713"/>
          <p14:tracePt t="71740" x="4705350" y="239713"/>
          <p14:tracePt t="71749" x="4670425" y="239713"/>
          <p14:tracePt t="71754" x="4621213" y="239713"/>
          <p14:tracePt t="71763" x="4600575" y="239713"/>
          <p14:tracePt t="71770" x="4578350" y="239713"/>
          <p14:tracePt t="71778" x="4551363" y="239713"/>
          <p14:tracePt t="71786" x="4543425" y="239713"/>
          <p14:tracePt t="71794" x="4514850" y="239713"/>
          <p14:tracePt t="71802" x="4502150" y="239713"/>
          <p14:tracePt t="71810" x="4494213" y="225425"/>
          <p14:tracePt t="71825" x="4479925" y="225425"/>
          <p14:tracePt t="72990" x="4494213" y="225425"/>
          <p14:tracePt t="73996" x="4479925" y="225425"/>
          <p14:tracePt t="74035" x="4465638" y="239713"/>
          <p14:tracePt t="74043" x="4459288" y="239713"/>
          <p14:tracePt t="74059" x="4445000" y="239713"/>
          <p14:tracePt t="74067" x="4445000" y="247650"/>
          <p14:tracePt t="74075" x="4430713" y="247650"/>
          <p14:tracePt t="74083" x="4424363" y="247650"/>
          <p14:tracePt t="74091" x="4410075" y="260350"/>
          <p14:tracePt t="74099" x="4395788" y="260350"/>
          <p14:tracePt t="74107" x="4387850" y="274638"/>
          <p14:tracePt t="74122" x="4375150" y="288925"/>
          <p14:tracePt t="74132" x="4360863" y="288925"/>
          <p14:tracePt t="74146" x="4352925" y="296863"/>
          <p14:tracePt t="74170" x="4352925" y="311150"/>
          <p14:tracePt t="74186" x="4338638" y="311150"/>
          <p14:tracePt t="74241" x="4338638" y="323850"/>
          <p14:tracePt t="74344" x="4338638" y="311150"/>
          <p14:tracePt t="74851" x="4338638" y="323850"/>
          <p14:tracePt t="74875" x="4338638" y="331788"/>
          <p14:tracePt t="74883" x="4338638" y="346075"/>
          <p14:tracePt t="74891" x="4324350" y="346075"/>
          <p14:tracePt t="74907" x="4311650" y="360363"/>
          <p14:tracePt t="74922" x="4311650" y="366713"/>
          <p14:tracePt t="74932" x="4303713" y="366713"/>
          <p14:tracePt t="74946" x="4303713" y="381000"/>
          <p14:tracePt t="74962" x="4289425" y="381000"/>
          <p14:tracePt t="74978" x="4289425" y="395288"/>
          <p14:tracePt t="75026" x="4289425" y="401638"/>
          <p14:tracePt t="75121" x="4289425" y="415925"/>
          <p14:tracePt t="75136" x="4289425" y="430213"/>
          <p14:tracePt t="75144" x="4289425" y="444500"/>
          <p14:tracePt t="75152" x="4303713" y="465138"/>
          <p14:tracePt t="75160" x="4303713" y="479425"/>
          <p14:tracePt t="75168" x="4311650" y="501650"/>
          <p14:tracePt t="75175" x="4324350" y="514350"/>
          <p14:tracePt t="75184" x="4324350" y="522288"/>
          <p14:tracePt t="75191" x="4338638" y="550863"/>
          <p14:tracePt t="75200" x="4338638" y="557213"/>
          <p14:tracePt t="75208" x="4352925" y="571500"/>
          <p14:tracePt t="75215" x="4352925" y="606425"/>
          <p14:tracePt t="75224" x="4360863" y="620713"/>
          <p14:tracePt t="75232" x="4360863" y="635000"/>
          <p14:tracePt t="75240" x="4360863" y="655638"/>
          <p14:tracePt t="75248" x="4360863" y="669925"/>
          <p14:tracePt t="75257" x="4360863" y="677863"/>
          <p14:tracePt t="75265" x="4360863" y="692150"/>
          <p14:tracePt t="75271" x="4360863" y="704850"/>
          <p14:tracePt t="75279" x="4360863" y="712788"/>
          <p14:tracePt t="75287" x="4360863" y="727075"/>
          <p14:tracePt t="75295" x="4360863" y="747713"/>
          <p14:tracePt t="75302" x="4360863" y="762000"/>
          <p14:tracePt t="75310" x="4352925" y="776288"/>
          <p14:tracePt t="75319" x="4324350" y="811213"/>
          <p14:tracePt t="75326" x="4289425" y="846138"/>
          <p14:tracePt t="75334" x="4268788" y="895350"/>
          <p14:tracePt t="75342" x="4233863" y="946150"/>
          <p14:tracePt t="75350" x="4184650" y="1022350"/>
          <p14:tracePt t="75358" x="4133850" y="1100138"/>
          <p14:tracePt t="75366" x="4084638" y="1171575"/>
          <p14:tracePt t="75374" x="4043363" y="1263650"/>
          <p14:tracePt t="75382" x="3994150" y="1347788"/>
          <p14:tracePt t="75390" x="3943350" y="1431925"/>
          <p14:tracePt t="75399" x="3908425" y="1538288"/>
          <p14:tracePt t="75407" x="3873500" y="1644650"/>
          <p14:tracePt t="75415" x="3824288" y="1743075"/>
          <p14:tracePt t="75423" x="3789363" y="1870075"/>
          <p14:tracePt t="75429" x="3740150" y="1982788"/>
          <p14:tracePt t="75438" x="3683000" y="2101850"/>
          <p14:tracePt t="75445" x="3633788" y="2228850"/>
          <p14:tracePt t="75453" x="3598863" y="2384425"/>
          <p14:tracePt t="75461" x="3541713" y="2525713"/>
          <p14:tracePt t="75469" x="3492500" y="2660650"/>
          <p14:tracePt t="75477" x="3443288" y="2779713"/>
          <p14:tracePt t="75485" x="3386138" y="2906713"/>
          <p14:tracePt t="75492" x="3351213" y="3019425"/>
          <p14:tracePt t="75501" x="3316288" y="3105150"/>
          <p14:tracePt t="75509" x="3302000" y="3140075"/>
          <p14:tracePt t="75516" x="3267075" y="3209925"/>
          <p14:tracePt t="75524" x="3238500" y="3252788"/>
          <p14:tracePt t="75532" x="3217863" y="3302000"/>
          <p14:tracePt t="75541" x="3203575" y="3336925"/>
          <p14:tracePt t="75548" x="3195638" y="3371850"/>
          <p14:tracePt t="75557" x="3181350" y="3400425"/>
          <p14:tracePt t="75565" x="3181350" y="3408363"/>
          <p14:tracePt t="75574" x="3168650" y="3422650"/>
          <p14:tracePt t="75581" x="3168650" y="3435350"/>
          <p14:tracePt t="75590" x="3160713" y="3435350"/>
          <p14:tracePt t="75603" x="3160713" y="3449638"/>
          <p14:tracePt t="75944" x="3160713" y="3408363"/>
          <p14:tracePt t="75952" x="3203575" y="3351213"/>
          <p14:tracePt t="75960" x="3267075" y="3252788"/>
          <p14:tracePt t="75968" x="3322638" y="3146425"/>
          <p14:tracePt t="75975" x="3408363" y="3005138"/>
          <p14:tracePt t="75984" x="3492500" y="2871788"/>
          <p14:tracePt t="75992" x="3576638" y="2709863"/>
          <p14:tracePt t="75999" x="3662363" y="2560638"/>
          <p14:tracePt t="76008" x="3740150" y="2406650"/>
          <p14:tracePt t="76015" x="3816350" y="2265363"/>
          <p14:tracePt t="76024" x="3894138" y="2109788"/>
          <p14:tracePt t="76033" x="3965575" y="1968500"/>
          <p14:tracePt t="76040" x="4029075" y="1862138"/>
          <p14:tracePt t="76049" x="4098925" y="1743075"/>
          <p14:tracePt t="76056" x="4162425" y="1636713"/>
          <p14:tracePt t="76065" x="4184650" y="1601788"/>
          <p14:tracePt t="76071" x="4240213" y="1503363"/>
          <p14:tracePt t="76079" x="4275138" y="1454150"/>
          <p14:tracePt t="76087" x="4311650" y="1397000"/>
          <p14:tracePt t="76095" x="4338638" y="1362075"/>
          <p14:tracePt t="76103" x="4360863" y="1312863"/>
          <p14:tracePt t="76110" x="4387850" y="1290638"/>
          <p14:tracePt t="76118" x="4395788" y="1276350"/>
          <p14:tracePt t="76126" x="4410075" y="1249363"/>
          <p14:tracePt t="76134" x="4410075" y="1241425"/>
          <p14:tracePt t="76142" x="4424363" y="1241425"/>
          <p14:tracePt t="76150" x="4424363" y="1227138"/>
          <p14:tracePt t="76158" x="4430713" y="1212850"/>
          <p14:tracePt t="76181" x="4430713" y="1206500"/>
          <p14:tracePt t="76190" x="4445000" y="1206500"/>
          <p14:tracePt t="76199" x="4445000" y="1192213"/>
          <p14:tracePt t="76213" x="4445000" y="1177925"/>
          <p14:tracePt t="76237" x="4445000" y="1171575"/>
          <p14:tracePt t="76277" x="4445000" y="1157288"/>
          <p14:tracePt t="76340" x="4430713" y="1143000"/>
          <p14:tracePt t="76380" x="4430713" y="1136650"/>
          <p14:tracePt t="76404" x="4430713" y="1122363"/>
          <p14:tracePt t="76412" x="4424363" y="1122363"/>
          <p14:tracePt t="76427" x="4424363" y="1108075"/>
          <p14:tracePt t="76443" x="4424363" y="1100138"/>
          <p14:tracePt t="76451" x="4424363" y="1085850"/>
          <p14:tracePt t="76459" x="4410075" y="1073150"/>
          <p14:tracePt t="76466" x="4410075" y="1058863"/>
          <p14:tracePt t="76475" x="4395788" y="1050925"/>
          <p14:tracePt t="76482" x="4395788" y="1022350"/>
          <p14:tracePt t="76491" x="4387850" y="1016000"/>
          <p14:tracePt t="76499" x="4387850" y="1001713"/>
          <p14:tracePt t="76507" x="4375150" y="966788"/>
          <p14:tracePt t="76515" x="4375150" y="952500"/>
          <p14:tracePt t="76524" x="4360863" y="931863"/>
          <p14:tracePt t="76532" x="4360863" y="903288"/>
          <p14:tracePt t="76540" x="4352925" y="882650"/>
          <p14:tracePt t="76546" x="4338638" y="868363"/>
          <p14:tracePt t="76554" x="4338638" y="846138"/>
          <p14:tracePt t="76562" x="4338638" y="831850"/>
          <p14:tracePt t="76570" x="4324350" y="825500"/>
          <p14:tracePt t="76578" x="4324350" y="811213"/>
          <p14:tracePt t="76585" x="4311650" y="796925"/>
          <p14:tracePt t="76594" x="4311650" y="790575"/>
          <p14:tracePt t="76609" x="4311650" y="776288"/>
          <p14:tracePt t="76617" x="4303713" y="776288"/>
          <p14:tracePt t="76633" x="4289425" y="762000"/>
          <p14:tracePt t="76657" x="4275138" y="762000"/>
          <p14:tracePt t="76673" x="4268788" y="747713"/>
          <p14:tracePt t="76682" x="4254500" y="747713"/>
          <p14:tracePt t="76690" x="4240213" y="747713"/>
          <p14:tracePt t="76699" x="4240213" y="741363"/>
          <p14:tracePt t="76704" x="4219575" y="741363"/>
          <p14:tracePt t="76720" x="4197350" y="727075"/>
          <p14:tracePt t="76729" x="4184650" y="712788"/>
          <p14:tracePt t="76736" x="4170363" y="712788"/>
          <p14:tracePt t="76744" x="4162425" y="704850"/>
          <p14:tracePt t="76752" x="4148138" y="704850"/>
          <p14:tracePt t="76760" x="4133850" y="692150"/>
          <p14:tracePt t="76768" x="4121150" y="677863"/>
          <p14:tracePt t="76776" x="4113213" y="669925"/>
          <p14:tracePt t="76783" x="4098925" y="669925"/>
          <p14:tracePt t="76792" x="4098925" y="655638"/>
          <p14:tracePt t="76800" x="4078288" y="655638"/>
          <p14:tracePt t="76808" x="4064000" y="641350"/>
          <p14:tracePt t="76823" x="4049713" y="635000"/>
          <p14:tracePt t="76839" x="4043363" y="635000"/>
          <p14:tracePt t="76848" x="4043363" y="620713"/>
          <p14:tracePt t="76856" x="4029075" y="620713"/>
          <p14:tracePt t="76998" x="4029075" y="606425"/>
          <p14:tracePt t="77007" x="4043363" y="606425"/>
          <p14:tracePt t="77021" x="4049713" y="606425"/>
          <p14:tracePt t="77029" x="4064000" y="606425"/>
          <p14:tracePt t="77038" x="4078288" y="600075"/>
          <p14:tracePt t="77045" x="4084638" y="600075"/>
          <p14:tracePt t="77053" x="4098925" y="600075"/>
          <p14:tracePt t="77061" x="4113213" y="585788"/>
          <p14:tracePt t="77069" x="4133850" y="585788"/>
          <p14:tracePt t="77077" x="4148138" y="585788"/>
          <p14:tracePt t="77084" x="4162425" y="571500"/>
          <p14:tracePt t="77092" x="4170363" y="571500"/>
          <p14:tracePt t="77100" x="4184650" y="571500"/>
          <p14:tracePt t="77108" x="4197350" y="557213"/>
          <p14:tracePt t="77117" x="4205288" y="557213"/>
          <p14:tracePt t="77132" x="4219575" y="557213"/>
          <p14:tracePt t="77140" x="4233863" y="557213"/>
          <p14:tracePt t="77149" x="4240213" y="557213"/>
          <p14:tracePt t="77164" x="4254500" y="557213"/>
          <p14:tracePt t="77173" x="4254500" y="550863"/>
          <p14:tracePt t="77188" x="4268788" y="550863"/>
          <p14:tracePt t="77283" x="4268788" y="536575"/>
          <p14:tracePt t="77291" x="4254500" y="536575"/>
          <p14:tracePt t="77299" x="4240213" y="536575"/>
          <p14:tracePt t="77307" x="4233863" y="536575"/>
          <p14:tracePt t="77315" x="4219575" y="522288"/>
          <p14:tracePt t="77324" x="4197350" y="522288"/>
          <p14:tracePt t="77332" x="4184650" y="514350"/>
          <p14:tracePt t="77340" x="4170363" y="501650"/>
          <p14:tracePt t="77348" x="4162425" y="501650"/>
          <p14:tracePt t="77354" x="4148138" y="501650"/>
          <p14:tracePt t="77362" x="4133850" y="487363"/>
          <p14:tracePt t="77385" x="4121150" y="479425"/>
          <p14:tracePt t="77513" x="4133850" y="479425"/>
          <p14:tracePt t="77560" x="4148138" y="479425"/>
          <p14:tracePt t="77600" x="4162425" y="479425"/>
          <p14:tracePt t="77615" x="4170363" y="479425"/>
          <p14:tracePt t="77631" x="4184650" y="479425"/>
          <p14:tracePt t="77655" x="4197350" y="479425"/>
          <p14:tracePt t="77678" x="4205288" y="479425"/>
          <p14:tracePt t="77727" x="4205288" y="465138"/>
          <p14:tracePt t="78408" x="4205288" y="450850"/>
          <p14:tracePt t="79319" x="4205288" y="444500"/>
          <p14:tracePt t="79342" x="4219575" y="430213"/>
          <p14:tracePt t="79358" x="4233863" y="430213"/>
          <p14:tracePt t="79389" x="4240213" y="430213"/>
          <p14:tracePt t="79400" x="4240213" y="415925"/>
          <p14:tracePt t="80165" x="4233863" y="415925"/>
          <p14:tracePt t="80181" x="4219575" y="415925"/>
          <p14:tracePt t="80191" x="4219575" y="401638"/>
          <p14:tracePt t="80199" x="4205288" y="401638"/>
          <p14:tracePt t="80215" x="4197350" y="401638"/>
          <p14:tracePt t="80223" x="4184650" y="395288"/>
          <p14:tracePt t="80229" x="4170363" y="395288"/>
          <p14:tracePt t="80237" x="4162425" y="381000"/>
          <p14:tracePt t="80245" x="4148138" y="381000"/>
          <p14:tracePt t="80253" x="4133850" y="366713"/>
          <p14:tracePt t="80260" x="4113213" y="366713"/>
          <p14:tracePt t="80269" x="4098925" y="366713"/>
          <p14:tracePt t="80277" x="4084638" y="366713"/>
          <p14:tracePt t="80285" x="4078288" y="360363"/>
          <p14:tracePt t="80292" x="4064000" y="360363"/>
          <p14:tracePt t="80300" x="4049713" y="360363"/>
          <p14:tracePt t="80308" x="4043363" y="346075"/>
          <p14:tracePt t="80324" x="4029075" y="346075"/>
          <p14:tracePt t="80332" x="4014788" y="346075"/>
          <p14:tracePt t="80348" x="4006850" y="346075"/>
          <p14:tracePt t="80364" x="3994150" y="346075"/>
          <p14:tracePt t="80387" x="3979863" y="346075"/>
          <p14:tracePt t="80427" x="3979863" y="360363"/>
          <p14:tracePt t="80435" x="3965575" y="360363"/>
          <p14:tracePt t="80443" x="3965575" y="366713"/>
          <p14:tracePt t="80451" x="3965575" y="381000"/>
          <p14:tracePt t="80459" x="3957638" y="395288"/>
          <p14:tracePt t="80467" x="3957638" y="401638"/>
          <p14:tracePt t="80474" x="3943350" y="401638"/>
          <p14:tracePt t="80483" x="3930650" y="430213"/>
          <p14:tracePt t="80490" x="3922713" y="444500"/>
          <p14:tracePt t="80498" x="3908425" y="450850"/>
          <p14:tracePt t="80507" x="3887788" y="479425"/>
          <p14:tracePt t="80515" x="3859213" y="501650"/>
          <p14:tracePt t="80524" x="3824288" y="522288"/>
          <p14:tracePt t="80531" x="3803650" y="550863"/>
          <p14:tracePt t="80539" x="3752850" y="585788"/>
          <p14:tracePt t="80546" x="3717925" y="606425"/>
          <p14:tracePt t="80554" x="3683000" y="635000"/>
          <p14:tracePt t="80562" x="3613150" y="669925"/>
          <p14:tracePt t="80570" x="3562350" y="704850"/>
          <p14:tracePt t="80578" x="3506788" y="712788"/>
          <p14:tracePt t="80585" x="3478213" y="727075"/>
          <p14:tracePt t="80593" x="3443288" y="747713"/>
          <p14:tracePt t="80602" x="3394075" y="762000"/>
          <p14:tracePt t="80609" x="3359150" y="790575"/>
          <p14:tracePt t="80617" x="3316288" y="796925"/>
          <p14:tracePt t="80625" x="3281363" y="811213"/>
          <p14:tracePt t="80633" x="3238500" y="825500"/>
          <p14:tracePt t="80641" x="3217863" y="831850"/>
          <p14:tracePt t="80649" x="3195638" y="860425"/>
          <p14:tracePt t="80657" x="3168650" y="868363"/>
          <p14:tracePt t="80665" x="3132138" y="868363"/>
          <p14:tracePt t="80673" x="3125788" y="882650"/>
          <p14:tracePt t="80682" x="3111500" y="895350"/>
          <p14:tracePt t="80690" x="3082925" y="895350"/>
          <p14:tracePt t="80699" x="3076575" y="903288"/>
          <p14:tracePt t="80704" x="3048000" y="903288"/>
          <p14:tracePt t="80712" x="3041650" y="903288"/>
          <p14:tracePt t="80721" x="3027363" y="917575"/>
          <p14:tracePt t="80729" x="3013075" y="917575"/>
          <p14:tracePt t="80736" x="3005138" y="931863"/>
          <p14:tracePt t="80744" x="2990850" y="931863"/>
          <p14:tracePt t="80760" x="2978150" y="931863"/>
          <p14:tracePt t="80775" x="2970213" y="931863"/>
          <p14:tracePt t="80831" x="2970213" y="917575"/>
          <p14:tracePt t="80848" x="2970213" y="903288"/>
          <p14:tracePt t="80857" x="2978150" y="903288"/>
          <p14:tracePt t="80865" x="2978150" y="895350"/>
          <p14:tracePt t="80879" x="2990850" y="882650"/>
          <p14:tracePt t="80894" x="3005138" y="868363"/>
          <p14:tracePt t="80910" x="3013075" y="868363"/>
          <p14:tracePt t="80918" x="3027363" y="860425"/>
          <p14:tracePt t="80926" x="3027363" y="846138"/>
          <p14:tracePt t="80934" x="3041650" y="846138"/>
          <p14:tracePt t="80942" x="3048000" y="831850"/>
          <p14:tracePt t="80949" x="3076575" y="825500"/>
          <p14:tracePt t="80958" x="3111500" y="790575"/>
          <p14:tracePt t="80965" x="3146425" y="762000"/>
          <p14:tracePt t="80974" x="3181350" y="741363"/>
          <p14:tracePt t="80982" x="3203575" y="727075"/>
          <p14:tracePt t="80990" x="3238500" y="704850"/>
          <p14:tracePt t="80998" x="3287713" y="692150"/>
          <p14:tracePt t="81007" x="3316288" y="677863"/>
          <p14:tracePt t="81014" x="3351213" y="669925"/>
          <p14:tracePt t="81021" x="3371850" y="655638"/>
          <p14:tracePt t="81029" x="3386138" y="641350"/>
          <p14:tracePt t="81037" x="3408363" y="641350"/>
          <p14:tracePt t="81044" x="3422650" y="635000"/>
          <p14:tracePt t="81053" x="3429000" y="635000"/>
          <p14:tracePt t="81068" x="3443288" y="635000"/>
          <p14:tracePt t="81084" x="3457575" y="620713"/>
          <p14:tracePt t="81132" x="3471863" y="620713"/>
          <p14:tracePt t="81155" x="3471863" y="606425"/>
          <p14:tracePt t="81165" x="3478213" y="606425"/>
          <p14:tracePt t="81180" x="3492500" y="600075"/>
          <p14:tracePt t="81187" x="3492500" y="585788"/>
          <p14:tracePt t="81195" x="3513138" y="571500"/>
          <p14:tracePt t="81203" x="3527425" y="557213"/>
          <p14:tracePt t="81211" x="3549650" y="536575"/>
          <p14:tracePt t="81219" x="3576638" y="514350"/>
          <p14:tracePt t="81227" x="3598863" y="501650"/>
          <p14:tracePt t="81235" x="3633788" y="465138"/>
          <p14:tracePt t="81243" x="3648075" y="444500"/>
          <p14:tracePt t="81250" x="3683000" y="415925"/>
          <p14:tracePt t="81259" x="3697288" y="401638"/>
          <p14:tracePt t="81266" x="3717925" y="395288"/>
          <p14:tracePt t="81275" x="3732213" y="381000"/>
          <p14:tracePt t="81282" x="3740150" y="366713"/>
          <p14:tracePt t="81290" x="3752850" y="366713"/>
          <p14:tracePt t="81306" x="3767138" y="366713"/>
          <p14:tracePt t="81330" x="3775075" y="366713"/>
          <p14:tracePt t="81337" x="3775075" y="360363"/>
          <p14:tracePt t="81362" x="3789363" y="360363"/>
          <p14:tracePt t="81385" x="3789363" y="346075"/>
          <p14:tracePt t="81394" x="3803650" y="346075"/>
          <p14:tracePt t="81401" x="3816350" y="346075"/>
          <p14:tracePt t="81409" x="3816350" y="331788"/>
          <p14:tracePt t="81417" x="3838575" y="323850"/>
          <p14:tracePt t="81433" x="3852863" y="311150"/>
          <p14:tracePt t="81441" x="3859213" y="311150"/>
          <p14:tracePt t="81449" x="3873500" y="296863"/>
          <p14:tracePt t="81457" x="3894138" y="288925"/>
          <p14:tracePt t="81465" x="3908425" y="274638"/>
          <p14:tracePt t="81474" x="3930650" y="247650"/>
          <p14:tracePt t="81482" x="3943350" y="247650"/>
          <p14:tracePt t="81490" x="3957638" y="225425"/>
          <p14:tracePt t="81498" x="3965575" y="211138"/>
          <p14:tracePt t="81504" x="3979863" y="211138"/>
          <p14:tracePt t="81512" x="3994150" y="204788"/>
          <p14:tracePt t="81536" x="4006850" y="204788"/>
          <p14:tracePt t="81631" x="4006850" y="211138"/>
          <p14:tracePt t="81640" x="4006850" y="225425"/>
          <p14:tracePt t="81655" x="4006850" y="239713"/>
          <p14:tracePt t="81665" x="4006850" y="247650"/>
          <p14:tracePt t="81671" x="4006850" y="260350"/>
          <p14:tracePt t="81679" x="4006850" y="274638"/>
          <p14:tracePt t="81686" x="4006850" y="288925"/>
          <p14:tracePt t="81694" x="3994150" y="296863"/>
          <p14:tracePt t="81702" x="3994150" y="311150"/>
          <p14:tracePt t="81710" x="3994150" y="331788"/>
          <p14:tracePt t="81718" x="3994150" y="346075"/>
          <p14:tracePt t="81726" x="3979863" y="360363"/>
          <p14:tracePt t="81734" x="3979863" y="366713"/>
          <p14:tracePt t="81742" x="3965575" y="366713"/>
          <p14:tracePt t="81750" x="3965575" y="381000"/>
          <p14:tracePt t="81757" x="3965575" y="395288"/>
          <p14:tracePt t="81781" x="3965575" y="401638"/>
          <p14:tracePt t="81813" x="3957638" y="401638"/>
          <p14:tracePt t="82423" x="3957638" y="430213"/>
          <p14:tracePt t="82439" x="3943350" y="450850"/>
          <p14:tracePt t="82448" x="3930650" y="465138"/>
          <p14:tracePt t="82454" x="3922713" y="487363"/>
          <p14:tracePt t="82465" x="3908425" y="501650"/>
          <p14:tracePt t="82470" x="3894138" y="514350"/>
          <p14:tracePt t="82478" x="3894138" y="522288"/>
          <p14:tracePt t="82486" x="3887788" y="536575"/>
          <p14:tracePt t="82494" x="3887788" y="550863"/>
          <p14:tracePt t="82502" x="3887788" y="557213"/>
          <p14:tracePt t="82510" x="3873500" y="571500"/>
          <p14:tracePt t="82525" x="3873500" y="585788"/>
          <p14:tracePt t="82542" x="3873500" y="600075"/>
          <p14:tracePt t="82558" x="3859213" y="620713"/>
          <p14:tracePt t="82565" x="3859213" y="635000"/>
          <p14:tracePt t="82574" x="3859213" y="641350"/>
          <p14:tracePt t="82582" x="3859213" y="655638"/>
          <p14:tracePt t="82590" x="3859213" y="669925"/>
          <p14:tracePt t="82598" x="3852863" y="677863"/>
          <p14:tracePt t="82607" x="3852863" y="712788"/>
          <p14:tracePt t="82615" x="3852863" y="727075"/>
          <p14:tracePt t="82621" x="3852863" y="741363"/>
          <p14:tracePt t="82628" x="3852863" y="762000"/>
          <p14:tracePt t="82637" x="3852863" y="776288"/>
          <p14:tracePt t="82644" x="3852863" y="796925"/>
          <p14:tracePt t="82652" x="3852863" y="811213"/>
          <p14:tracePt t="82660" x="3852863" y="825500"/>
          <p14:tracePt t="82669" x="3838575" y="846138"/>
          <p14:tracePt t="82684" x="3838575" y="860425"/>
          <p14:tracePt t="82692" x="3838575" y="868363"/>
          <p14:tracePt t="82700" x="3838575" y="882650"/>
          <p14:tracePt t="82708" x="3824288" y="882650"/>
          <p14:tracePt t="82716" x="3824288" y="895350"/>
          <p14:tracePt t="82740" x="3824288" y="903288"/>
          <p14:tracePt t="82780" x="3816350" y="917575"/>
          <p14:tracePt t="82803" x="3816350" y="931863"/>
          <p14:tracePt t="82819" x="3803650" y="931863"/>
          <p14:tracePt t="82827" x="3789363" y="946150"/>
          <p14:tracePt t="82834" x="3775075" y="946150"/>
          <p14:tracePt t="82842" x="3775075" y="952500"/>
          <p14:tracePt t="82850" x="3767138" y="966788"/>
          <p14:tracePt t="82859" x="3740150" y="966788"/>
          <p14:tracePt t="82866" x="3732213" y="966788"/>
          <p14:tracePt t="82874" x="3717925" y="981075"/>
          <p14:tracePt t="82882" x="3697288" y="981075"/>
          <p14:tracePt t="82890" x="3683000" y="987425"/>
          <p14:tracePt t="82898" x="3662363" y="987425"/>
          <p14:tracePt t="82907" x="3633788" y="987425"/>
          <p14:tracePt t="82915" x="3584575" y="987425"/>
          <p14:tracePt t="82924" x="3527425" y="987425"/>
          <p14:tracePt t="82932" x="3471863" y="987425"/>
          <p14:tracePt t="82940" x="3422650" y="987425"/>
          <p14:tracePt t="82945" x="3359150" y="987425"/>
          <p14:tracePt t="82953" x="3287713" y="987425"/>
          <p14:tracePt t="82961" x="3217863" y="987425"/>
          <p14:tracePt t="82969" x="3160713" y="987425"/>
          <p14:tracePt t="82978" x="3125788" y="987425"/>
          <p14:tracePt t="82985" x="3062288" y="987425"/>
          <p14:tracePt t="82993" x="3013075" y="987425"/>
          <p14:tracePt t="83001" x="2955925" y="987425"/>
          <p14:tracePt t="83009" x="2906713" y="987425"/>
          <p14:tracePt t="83017" x="2857500" y="987425"/>
          <p14:tracePt t="83025" x="2814638" y="987425"/>
          <p14:tracePt t="83033" x="2779713" y="987425"/>
          <p14:tracePt t="83041" x="2744788" y="987425"/>
          <p14:tracePt t="83048" x="2701925" y="987425"/>
          <p14:tracePt t="83057" x="2667000" y="987425"/>
          <p14:tracePt t="83065" x="2646363" y="987425"/>
          <p14:tracePt t="83074" x="2609850" y="987425"/>
          <p14:tracePt t="83082" x="2589213" y="987425"/>
          <p14:tracePt t="83090" x="2574925" y="987425"/>
          <p14:tracePt t="83098" x="2546350" y="987425"/>
          <p14:tracePt t="83104" x="2540000" y="1001713"/>
          <p14:tracePt t="83112" x="2525713" y="1001713"/>
          <p14:tracePt t="83120" x="2511425" y="1001713"/>
          <p14:tracePt t="83128" x="2511425" y="1016000"/>
          <p14:tracePt t="83136" x="2505075" y="1016000"/>
          <p14:tracePt t="83152" x="2505075" y="1022350"/>
          <p14:tracePt t="83160" x="2490788" y="1022350"/>
          <p14:tracePt t="83167" x="2490788" y="1036638"/>
          <p14:tracePt t="83183" x="2490788" y="1050925"/>
          <p14:tracePt t="83191" x="2490788" y="1058863"/>
          <p14:tracePt t="83199" x="2490788" y="1073150"/>
          <p14:tracePt t="83215" x="2490788" y="1085850"/>
          <p14:tracePt t="83224" x="2490788" y="1100138"/>
          <p14:tracePt t="83232" x="2490788" y="1122363"/>
          <p14:tracePt t="83240" x="2476500" y="1157288"/>
          <p14:tracePt t="83249" x="2476500" y="1206500"/>
          <p14:tracePt t="83254" x="2470150" y="1249363"/>
          <p14:tracePt t="83262" x="2455863" y="1327150"/>
          <p14:tracePt t="83270" x="2455863" y="1382713"/>
          <p14:tracePt t="83278" x="2455863" y="1403350"/>
          <p14:tracePt t="83287" x="2441575" y="1481138"/>
          <p14:tracePt t="83294" x="2433638" y="1552575"/>
          <p14:tracePt t="83302" x="2419350" y="1601788"/>
          <p14:tracePt t="83310" x="2419350" y="1644650"/>
          <p14:tracePt t="83318" x="2419350" y="1679575"/>
          <p14:tracePt t="83325" x="2406650" y="1728788"/>
          <p14:tracePt t="83334" x="2398713" y="1749425"/>
          <p14:tracePt t="83342" x="2398713" y="1778000"/>
          <p14:tracePt t="83349" x="2398713" y="1792288"/>
          <p14:tracePt t="83358" x="2398713" y="1812925"/>
          <p14:tracePt t="83365" x="2398713" y="1827213"/>
          <p14:tracePt t="83374" x="2398713" y="1835150"/>
          <p14:tracePt t="83389" x="2398713" y="1847850"/>
          <p14:tracePt t="83413" x="2398713" y="1862138"/>
          <p14:tracePt t="83468" x="2398713" y="1847850"/>
          <p14:tracePt t="83493" x="2398713" y="1835150"/>
          <p14:tracePt t="83611" x="2406650" y="1835150"/>
          <p14:tracePt t="83634" x="2419350" y="1835150"/>
          <p14:tracePt t="83666" x="2433638" y="1835150"/>
          <p14:tracePt t="83690" x="2441575" y="1835150"/>
          <p14:tracePt t="83713" x="2470150" y="1835150"/>
          <p14:tracePt t="83730" x="2490788" y="1847850"/>
          <p14:tracePt t="83737" x="2511425" y="1870075"/>
          <p14:tracePt t="83745" x="2540000" y="1898650"/>
          <p14:tracePt t="83753" x="2546350" y="1905000"/>
          <p14:tracePt t="83761" x="2589213" y="1947863"/>
          <p14:tracePt t="83769" x="2609850" y="1968500"/>
          <p14:tracePt t="83777" x="2632075" y="1989138"/>
          <p14:tracePt t="83785" x="2646363" y="2017713"/>
          <p14:tracePt t="83793" x="2667000" y="2025650"/>
          <p14:tracePt t="83801" x="2695575" y="2052638"/>
          <p14:tracePt t="83809" x="2695575" y="2060575"/>
          <p14:tracePt t="83817" x="2701925" y="2074863"/>
          <p14:tracePt t="83825" x="2730500" y="2089150"/>
          <p14:tracePt t="83832" x="2730500" y="2101850"/>
          <p14:tracePt t="83841" x="2744788" y="2109788"/>
          <p14:tracePt t="83849" x="2751138" y="2109788"/>
          <p14:tracePt t="83857" x="2765425" y="2124075"/>
          <p14:tracePt t="83865" x="2779713" y="2124075"/>
          <p14:tracePt t="83874" x="2787650" y="2138363"/>
          <p14:tracePt t="83882" x="2787650" y="2144713"/>
          <p14:tracePt t="83890" x="2800350" y="2144713"/>
          <p14:tracePt t="83896" x="2814638" y="2159000"/>
          <p14:tracePt t="83912" x="2814638" y="2173288"/>
          <p14:tracePt t="83928" x="2822575" y="2173288"/>
          <p14:tracePt t="83935" x="2822575" y="2179638"/>
          <p14:tracePt t="83951" x="2836863" y="2179638"/>
          <p14:tracePt t="83959" x="2851150" y="2193925"/>
          <p14:tracePt t="83968" x="2871788" y="2216150"/>
          <p14:tracePt t="83975" x="2886075" y="2228850"/>
          <p14:tracePt t="83983" x="2906713" y="2243138"/>
          <p14:tracePt t="83991" x="2935288" y="2265363"/>
          <p14:tracePt t="83999" x="2955925" y="2292350"/>
          <p14:tracePt t="84007" x="2970213" y="2300288"/>
          <p14:tracePt t="84015" x="2990850" y="2314575"/>
          <p14:tracePt t="84024" x="3005138" y="2335213"/>
          <p14:tracePt t="84039" x="3013075" y="2349500"/>
          <p14:tracePt t="84049" x="3027363" y="2363788"/>
          <p14:tracePt t="84054" x="3027363" y="2370138"/>
          <p14:tracePt t="84070" x="3041650" y="2384425"/>
          <p14:tracePt t="84086" x="3041650" y="2398713"/>
          <p14:tracePt t="84094" x="3041650" y="2406650"/>
          <p14:tracePt t="84102" x="3048000" y="2406650"/>
          <p14:tracePt t="84110" x="3048000" y="2419350"/>
          <p14:tracePt t="84125" x="3048000" y="2433638"/>
          <p14:tracePt t="84157" x="3048000" y="2447925"/>
          <p14:tracePt t="84165" x="3048000" y="2455863"/>
          <p14:tracePt t="84197" x="3048000" y="2470150"/>
          <p14:tracePt t="84728" x="3041650" y="2470150"/>
          <p14:tracePt t="84735" x="3013075" y="2470150"/>
          <p14:tracePt t="84744" x="2978150" y="2470150"/>
          <p14:tracePt t="84752" x="2941638" y="2482850"/>
          <p14:tracePt t="84759" x="2892425" y="2490788"/>
          <p14:tracePt t="84767" x="2814638" y="2519363"/>
          <p14:tracePt t="84775" x="2787650" y="2519363"/>
          <p14:tracePt t="84783" x="2681288" y="2525713"/>
          <p14:tracePt t="84791" x="2632075" y="2525713"/>
          <p14:tracePt t="84799" x="2560638" y="2525713"/>
          <p14:tracePt t="84807" x="2540000" y="2525713"/>
          <p14:tracePt t="84815" x="2441575" y="2525713"/>
          <p14:tracePt t="84824" x="2406650" y="2525713"/>
          <p14:tracePt t="84832" x="2355850" y="2519363"/>
          <p14:tracePt t="84840" x="2314575" y="2490788"/>
          <p14:tracePt t="84848" x="2251075" y="2482850"/>
          <p14:tracePt t="84854" x="2201863" y="2455863"/>
          <p14:tracePt t="84862" x="2165350" y="2433638"/>
          <p14:tracePt t="84870" x="2130425" y="2419350"/>
          <p14:tracePt t="84878" x="2095500" y="2398713"/>
          <p14:tracePt t="84886" x="2074863" y="2384425"/>
          <p14:tracePt t="84894" x="2052638" y="2363788"/>
          <p14:tracePt t="84902" x="2011363" y="2349500"/>
          <p14:tracePt t="84909" x="2003425" y="2335213"/>
          <p14:tracePt t="84918" x="1989138" y="2328863"/>
          <p14:tracePt t="84925" x="1968500" y="2328863"/>
          <p14:tracePt t="84933" x="1954213" y="2314575"/>
          <p14:tracePt t="84941" x="1939925" y="2314575"/>
          <p14:tracePt t="84949" x="1933575" y="2314575"/>
          <p14:tracePt t="84958" x="1905000" y="2314575"/>
          <p14:tracePt t="84973" x="1884363" y="2314575"/>
          <p14:tracePt t="84982" x="1870075" y="2314575"/>
          <p14:tracePt t="84991" x="1862138" y="2314575"/>
          <p14:tracePt t="84999" x="1847850" y="2314575"/>
          <p14:tracePt t="85007" x="1835150" y="2314575"/>
          <p14:tracePt t="85015" x="1820863" y="2314575"/>
          <p14:tracePt t="85021" x="1812925" y="2314575"/>
          <p14:tracePt t="85037" x="1784350" y="2328863"/>
          <p14:tracePt t="85052" x="1778000" y="2328863"/>
          <p14:tracePt t="85060" x="1763713" y="2328863"/>
          <p14:tracePt t="85076" x="1749425" y="2335213"/>
          <p14:tracePt t="85084" x="1743075" y="2335213"/>
          <p14:tracePt t="85092" x="1728788" y="2335213"/>
          <p14:tracePt t="85100" x="1714500" y="2335213"/>
          <p14:tracePt t="85108" x="1708150" y="2335213"/>
          <p14:tracePt t="85116" x="1665288" y="2335213"/>
          <p14:tracePt t="85124" x="1657350" y="2349500"/>
          <p14:tracePt t="85132" x="1630363" y="2349500"/>
          <p14:tracePt t="85140" x="1622425" y="2349500"/>
          <p14:tracePt t="85149" x="1587500" y="2349500"/>
          <p14:tracePt t="85157" x="1573213" y="2363788"/>
          <p14:tracePt t="85165" x="1552575" y="2363788"/>
          <p14:tracePt t="85173" x="1524000" y="2363788"/>
          <p14:tracePt t="85188" x="1503363" y="2363788"/>
          <p14:tracePt t="85203" x="1489075" y="2363788"/>
          <p14:tracePt t="85211" x="1466850" y="2363788"/>
          <p14:tracePt t="85227" x="1454150" y="2349500"/>
          <p14:tracePt t="85242" x="1439863" y="2349500"/>
          <p14:tracePt t="85251" x="1431925" y="2335213"/>
          <p14:tracePt t="85259" x="1417638" y="2335213"/>
          <p14:tracePt t="85274" x="1403350" y="2335213"/>
          <p14:tracePt t="85300" x="1403350" y="2328863"/>
          <p14:tracePt t="85307" x="1397000" y="2328863"/>
          <p14:tracePt t="86217" x="1368425" y="2328863"/>
          <p14:tracePt t="86225" x="1333500" y="2349500"/>
          <p14:tracePt t="86233" x="1284288" y="2363788"/>
          <p14:tracePt t="86241" x="1241425" y="2384425"/>
          <p14:tracePt t="86249" x="1206500" y="2398713"/>
          <p14:tracePt t="86257" x="1157288" y="2419350"/>
          <p14:tracePt t="86265" x="1122363" y="2433638"/>
          <p14:tracePt t="86274" x="1085850" y="2433638"/>
          <p14:tracePt t="86282" x="1050925" y="2447925"/>
          <p14:tracePt t="86290" x="1036638" y="2447925"/>
          <p14:tracePt t="86296" x="1016000" y="2455863"/>
          <p14:tracePt t="86312" x="1001713" y="2455863"/>
          <p14:tracePt t="86319" x="987425" y="2455863"/>
          <p14:tracePt t="86360" x="987425" y="2447925"/>
          <p14:tracePt t="86375" x="987425" y="2433638"/>
          <p14:tracePt t="86383" x="987425" y="2419350"/>
          <p14:tracePt t="86391" x="987425" y="2406650"/>
          <p14:tracePt t="86407" x="987425" y="2398713"/>
          <p14:tracePt t="86415" x="987425" y="2384425"/>
          <p14:tracePt t="86424" x="987425" y="2370138"/>
          <p14:tracePt t="86432" x="987425" y="2363788"/>
          <p14:tracePt t="86440" x="1016000" y="2328863"/>
          <p14:tracePt t="86448" x="1036638" y="2300288"/>
          <p14:tracePt t="86454" x="1050925" y="2279650"/>
          <p14:tracePt t="86463" x="1085850" y="2251075"/>
          <p14:tracePt t="86470" x="1108075" y="2216150"/>
          <p14:tracePt t="86478" x="1128713" y="2179638"/>
          <p14:tracePt t="86486" x="1157288" y="2144713"/>
          <p14:tracePt t="86494" x="1177925" y="2109788"/>
          <p14:tracePt t="86502" x="1206500" y="2074863"/>
          <p14:tracePt t="86510" x="1227138" y="2038350"/>
          <p14:tracePt t="86518" x="1249363" y="2003425"/>
          <p14:tracePt t="86525" x="1276350" y="1982788"/>
          <p14:tracePt t="86533" x="1284288" y="1954213"/>
          <p14:tracePt t="86541" x="1298575" y="1933575"/>
          <p14:tracePt t="86549" x="1312863" y="1905000"/>
          <p14:tracePt t="86557" x="1319213" y="1898650"/>
          <p14:tracePt t="86565" x="1333500" y="1870075"/>
          <p14:tracePt t="86574" x="1347788" y="1862138"/>
          <p14:tracePt t="86582" x="1362075" y="1847850"/>
          <p14:tracePt t="86590" x="1368425" y="1835150"/>
          <p14:tracePt t="86599" x="1368425" y="1827213"/>
          <p14:tracePt t="86607" x="1382713" y="1827213"/>
          <p14:tracePt t="86620" x="1382713" y="1812925"/>
          <p14:tracePt t="86629" x="1397000" y="1812925"/>
          <p14:tracePt t="86843" x="1397000" y="1827213"/>
          <p14:tracePt t="86866" x="1397000" y="1835150"/>
          <p14:tracePt t="86882" x="1397000" y="1847850"/>
          <p14:tracePt t="86898" x="1382713" y="1862138"/>
          <p14:tracePt t="86922" x="1382713" y="1870075"/>
          <p14:tracePt t="86938" x="1382713" y="1884363"/>
          <p14:tracePt t="86953" x="1382713" y="1898650"/>
          <p14:tracePt t="86961" x="1368425" y="1898650"/>
          <p14:tracePt t="86969" x="1368425" y="1905000"/>
          <p14:tracePt t="86985" x="1368425" y="1919288"/>
          <p14:tracePt t="86993" x="1368425" y="1933575"/>
          <p14:tracePt t="87001" x="1362075" y="1947863"/>
          <p14:tracePt t="87008" x="1362075" y="1954213"/>
          <p14:tracePt t="87017" x="1347788" y="1968500"/>
          <p14:tracePt t="87024" x="1347788" y="1982788"/>
          <p14:tracePt t="87032" x="1347788" y="1989138"/>
          <p14:tracePt t="87048" x="1347788" y="2003425"/>
          <p14:tracePt t="87064" x="1333500" y="2017713"/>
          <p14:tracePt t="87223" x="1333500" y="2003425"/>
          <p14:tracePt t="87247" x="1333500" y="1989138"/>
          <p14:tracePt t="87262" x="1333500" y="1982788"/>
          <p14:tracePt t="87278" x="1333500" y="1968500"/>
          <p14:tracePt t="87294" x="1333500" y="1954213"/>
          <p14:tracePt t="87302" x="1333500" y="1947863"/>
          <p14:tracePt t="87309" x="1333500" y="1933575"/>
          <p14:tracePt t="87325" x="1333500" y="1919288"/>
          <p14:tracePt t="87341" x="1333500" y="1905000"/>
          <p14:tracePt t="87357" x="1333500" y="1898650"/>
          <p14:tracePt t="89053" x="1347788" y="1884363"/>
          <p14:tracePt t="89064" x="1362075" y="1870075"/>
          <p14:tracePt t="89068" x="1362075" y="1862138"/>
          <p14:tracePt t="89076" x="1382713" y="1835150"/>
          <p14:tracePt t="89083" x="1397000" y="1835150"/>
          <p14:tracePt t="89091" x="1397000" y="1827213"/>
          <p14:tracePt t="89100" x="1403350" y="1812925"/>
          <p14:tracePt t="89107" x="1417638" y="1812925"/>
          <p14:tracePt t="89115" x="1417638" y="1798638"/>
          <p14:tracePt t="89124" x="1431925" y="1798638"/>
          <p14:tracePt t="89132" x="1431925" y="1792288"/>
          <p14:tracePt t="89147" x="1439863" y="1792288"/>
          <p14:tracePt t="89306" x="1439863" y="1798638"/>
          <p14:tracePt t="89316" x="1439863" y="1812925"/>
          <p14:tracePt t="89321" x="1439863" y="1827213"/>
          <p14:tracePt t="89329" x="1439863" y="1835150"/>
          <p14:tracePt t="89337" x="1439863" y="1847850"/>
          <p14:tracePt t="89345" x="1439863" y="1862138"/>
          <p14:tracePt t="89353" x="1439863" y="1870075"/>
          <p14:tracePt t="89361" x="1439863" y="1884363"/>
          <p14:tracePt t="89369" x="1431925" y="1905000"/>
          <p14:tracePt t="89377" x="1431925" y="1933575"/>
          <p14:tracePt t="89384" x="1417638" y="1947863"/>
          <p14:tracePt t="89393" x="1417638" y="1968500"/>
          <p14:tracePt t="89400" x="1403350" y="2003425"/>
          <p14:tracePt t="89408" x="1403350" y="2025650"/>
          <p14:tracePt t="89416" x="1397000" y="2060575"/>
          <p14:tracePt t="89424" x="1397000" y="2101850"/>
          <p14:tracePt t="89432" x="1397000" y="2138363"/>
          <p14:tracePt t="89440" x="1382713" y="2159000"/>
          <p14:tracePt t="89449" x="1382713" y="2208213"/>
          <p14:tracePt t="89457" x="1382713" y="2228850"/>
          <p14:tracePt t="89465" x="1382713" y="2243138"/>
          <p14:tracePt t="89473" x="1382713" y="2265363"/>
          <p14:tracePt t="89481" x="1382713" y="2292350"/>
          <p14:tracePt t="89488" x="1382713" y="2300288"/>
          <p14:tracePt t="89495" x="1382713" y="2314575"/>
          <p14:tracePt t="89503" x="1382713" y="2328863"/>
          <p14:tracePt t="89512" x="1382713" y="2335213"/>
          <p14:tracePt t="89519" x="1382713" y="2349500"/>
          <p14:tracePt t="89527" x="1397000" y="2363788"/>
          <p14:tracePt t="89535" x="1403350" y="2363788"/>
          <p14:tracePt t="89543" x="1431925" y="2370138"/>
          <p14:tracePt t="89551" x="1439863" y="2370138"/>
          <p14:tracePt t="89559" x="1454150" y="2384425"/>
          <p14:tracePt t="89567" x="1474788" y="2384425"/>
          <p14:tracePt t="89575" x="1503363" y="2398713"/>
          <p14:tracePt t="89583" x="1524000" y="2398713"/>
          <p14:tracePt t="89590" x="1552575" y="2398713"/>
          <p14:tracePt t="89599" x="1573213" y="2398713"/>
          <p14:tracePt t="89607" x="1608138" y="2398713"/>
          <p14:tracePt t="89615" x="1630363" y="2398713"/>
          <p14:tracePt t="89623" x="1665288" y="2398713"/>
          <p14:tracePt t="89632" x="1693863" y="2398713"/>
          <p14:tracePt t="89640" x="1728788" y="2398713"/>
          <p14:tracePt t="89646" x="1749425" y="2384425"/>
          <p14:tracePt t="89654" x="1798638" y="2384425"/>
          <p14:tracePt t="89662" x="1835150" y="2370138"/>
          <p14:tracePt t="89670" x="1870075" y="2363788"/>
          <p14:tracePt t="89677" x="1905000" y="2363788"/>
          <p14:tracePt t="89685" x="1939925" y="2363788"/>
          <p14:tracePt t="89693" x="1968500" y="2363788"/>
          <p14:tracePt t="89701" x="2003425" y="2363788"/>
          <p14:tracePt t="89709" x="2025650" y="2363788"/>
          <p14:tracePt t="89718" x="2038350" y="2363788"/>
          <p14:tracePt t="89725" x="2060575" y="2363788"/>
          <p14:tracePt t="89733" x="2074863" y="2363788"/>
          <p14:tracePt t="89741" x="2089150" y="2370138"/>
          <p14:tracePt t="89749" x="2095500" y="2370138"/>
          <p14:tracePt t="89757" x="2109788" y="2398713"/>
          <p14:tracePt t="89765" x="2124075" y="2406650"/>
          <p14:tracePt t="89773" x="2124075" y="2419350"/>
          <p14:tracePt t="89782" x="2130425" y="2447925"/>
          <p14:tracePt t="89790" x="2144713" y="2455863"/>
          <p14:tracePt t="89798" x="2159000" y="2482850"/>
          <p14:tracePt t="89804" x="2159000" y="2505075"/>
          <p14:tracePt t="89812" x="2165350" y="2525713"/>
          <p14:tracePt t="89820" x="2165350" y="2540000"/>
          <p14:tracePt t="89828" x="2179638" y="2554288"/>
          <p14:tracePt t="89836" x="2179638" y="2560638"/>
          <p14:tracePt t="89844" x="2179638" y="2574925"/>
          <p14:tracePt t="89852" x="2179638" y="2589213"/>
          <p14:tracePt t="89868" x="2193925" y="2589213"/>
          <p14:tracePt t="89884" x="2193925" y="2603500"/>
          <p14:tracePt t="90561" x="2216150" y="2603500"/>
          <p14:tracePt t="90569" x="2228850" y="2589213"/>
          <p14:tracePt t="90577" x="2243138" y="2589213"/>
          <p14:tracePt t="90584" x="2265363" y="2574925"/>
          <p14:tracePt t="90592" x="2279650" y="2574925"/>
          <p14:tracePt t="90600" x="2286000" y="2574925"/>
          <p14:tracePt t="90608" x="2300288" y="2574925"/>
          <p14:tracePt t="90616" x="2320925" y="2574925"/>
          <p14:tracePt t="90624" x="2335213" y="2574925"/>
          <p14:tracePt t="90632" x="2349500" y="2574925"/>
          <p14:tracePt t="90648" x="2355850" y="2574925"/>
          <p14:tracePt t="90657" x="2370138" y="2574925"/>
          <p14:tracePt t="90671" x="2384425" y="2574925"/>
          <p14:tracePt t="90703" x="2398713" y="2574925"/>
          <p14:tracePt t="90735" x="2398713" y="2589213"/>
          <p14:tracePt t="90767" x="2398713" y="2603500"/>
          <p14:tracePt t="90799" x="2398713" y="2609850"/>
          <p14:tracePt t="90822" x="2398713" y="2624138"/>
          <p14:tracePt t="90854" x="2398713" y="2638425"/>
          <p14:tracePt t="90870" x="2398713" y="2646363"/>
          <p14:tracePt t="90885" x="2398713" y="2660650"/>
          <p14:tracePt t="90893" x="2398713" y="2673350"/>
          <p14:tracePt t="90901" x="2398713" y="2681288"/>
          <p14:tracePt t="90909" x="2398713" y="2695575"/>
          <p14:tracePt t="90926" x="2398713" y="2716213"/>
          <p14:tracePt t="90934" x="2384425" y="2730500"/>
          <p14:tracePt t="90941" x="2384425" y="2744788"/>
          <p14:tracePt t="90949" x="2384425" y="2751138"/>
          <p14:tracePt t="90957" x="2370138" y="2751138"/>
          <p14:tracePt t="90965" x="2370138" y="2765425"/>
          <p14:tracePt t="90973" x="2370138" y="2779713"/>
          <p14:tracePt t="90982" x="2370138" y="2794000"/>
          <p14:tracePt t="91004" x="2370138" y="2800350"/>
          <p14:tracePt t="91123" x="2370138" y="2794000"/>
          <p14:tracePt t="91139" x="2384425" y="2779713"/>
          <p14:tracePt t="91149" x="2406650" y="2765425"/>
          <p14:tracePt t="91156" x="2433638" y="2751138"/>
          <p14:tracePt t="91164" x="2441575" y="2744788"/>
          <p14:tracePt t="91170" x="2470150" y="2730500"/>
          <p14:tracePt t="91178" x="2490788" y="2730500"/>
          <p14:tracePt t="91186" x="2505075" y="2716213"/>
          <p14:tracePt t="91194" x="2525713" y="2709863"/>
          <p14:tracePt t="91202" x="2546350" y="2695575"/>
          <p14:tracePt t="91210" x="2560638" y="2681288"/>
          <p14:tracePt t="91218" x="2574925" y="2681288"/>
          <p14:tracePt t="91226" x="2589213" y="2673350"/>
          <p14:tracePt t="91234" x="2597150" y="2673350"/>
          <p14:tracePt t="91242" x="2609850" y="2660650"/>
          <p14:tracePt t="91250" x="2624138" y="2660650"/>
          <p14:tracePt t="91265" x="2632075" y="2660650"/>
          <p14:tracePt t="91281" x="2646363" y="2660650"/>
          <p14:tracePt t="91305" x="2660650" y="2660650"/>
          <p14:tracePt t="91385" x="2660650" y="2673350"/>
          <p14:tracePt t="91401" x="2660650" y="2681288"/>
          <p14:tracePt t="91416" x="2660650" y="2695575"/>
          <p14:tracePt t="91424" x="2646363" y="2695575"/>
          <p14:tracePt t="91432" x="2646363" y="2709863"/>
          <p14:tracePt t="91448" x="2646363" y="2716213"/>
          <p14:tracePt t="91457" x="2632075" y="2744788"/>
          <p14:tracePt t="91472" x="2624138" y="2765425"/>
          <p14:tracePt t="91479" x="2624138" y="2779713"/>
          <p14:tracePt t="91488" x="2609850" y="2794000"/>
          <p14:tracePt t="91495" x="2609850" y="2828925"/>
          <p14:tracePt t="91503" x="2597150" y="2851150"/>
          <p14:tracePt t="91511" x="2597150" y="2871788"/>
          <p14:tracePt t="91519" x="2589213" y="2949575"/>
          <p14:tracePt t="91527" x="2574925" y="2984500"/>
          <p14:tracePt t="91535" x="2574925" y="3027363"/>
          <p14:tracePt t="91543" x="2574925" y="3105150"/>
          <p14:tracePt t="91551" x="2560638" y="3160713"/>
          <p14:tracePt t="91559" x="2546350" y="3232150"/>
          <p14:tracePt t="91566" x="2546350" y="3302000"/>
          <p14:tracePt t="91574" x="2546350" y="3386138"/>
          <p14:tracePt t="91582" x="2546350" y="3449638"/>
          <p14:tracePt t="91590" x="2546350" y="3527425"/>
          <p14:tracePt t="91598" x="2546350" y="3576638"/>
          <p14:tracePt t="91607" x="2546350" y="3640138"/>
          <p14:tracePt t="91615" x="2546350" y="3711575"/>
          <p14:tracePt t="91624" x="2546350" y="3752850"/>
          <p14:tracePt t="91631" x="2546350" y="3803650"/>
          <p14:tracePt t="91639" x="2546350" y="3852863"/>
          <p14:tracePt t="91646" x="2546350" y="3902075"/>
          <p14:tracePt t="91654" x="2546350" y="3922713"/>
          <p14:tracePt t="91661" x="2560638" y="3957638"/>
          <p14:tracePt t="91670" x="2560638" y="3994150"/>
          <p14:tracePt t="91678" x="2574925" y="4029075"/>
          <p14:tracePt t="91685" x="2574925" y="4078288"/>
          <p14:tracePt t="91693" x="2589213" y="4113213"/>
          <p14:tracePt t="91701" x="2597150" y="4148138"/>
          <p14:tracePt t="91709" x="2597150" y="4184650"/>
          <p14:tracePt t="91717" x="2609850" y="4211638"/>
          <p14:tracePt t="91725" x="2609850" y="4248150"/>
          <p14:tracePt t="91733" x="2624138" y="4268788"/>
          <p14:tracePt t="91741" x="2624138" y="4283075"/>
          <p14:tracePt t="91749" x="2624138" y="4303713"/>
          <p14:tracePt t="91757" x="2632075" y="4303713"/>
          <p14:tracePt t="91765" x="2632075" y="4318000"/>
          <p14:tracePt t="91780" x="2632075" y="4332288"/>
          <p14:tracePt t="91820" x="2646363" y="4338638"/>
          <p14:tracePt t="91843" x="2646363" y="4352925"/>
          <p14:tracePt t="91860" x="2660650" y="4352925"/>
          <p14:tracePt t="91875" x="2660650" y="4367213"/>
          <p14:tracePt t="91883" x="2667000" y="4367213"/>
          <p14:tracePt t="91907" x="2681288" y="4375150"/>
          <p14:tracePt t="91939" x="2695575" y="4375150"/>
          <p14:tracePt t="91963" x="2701925" y="4375150"/>
          <p14:tracePt t="91988" x="2701925" y="4387850"/>
          <p14:tracePt t="91994" x="2716213" y="4387850"/>
          <p14:tracePt t="92010" x="2730500" y="4402138"/>
          <p14:tracePt t="92018" x="2744788" y="4410075"/>
          <p14:tracePt t="92414" x="2765425" y="4410075"/>
          <p14:tracePt t="92425" x="2800350" y="4410075"/>
          <p14:tracePt t="92454" x="2892425" y="4410075"/>
          <p14:tracePt t="92454" x="2935288" y="4424363"/>
          <p14:tracePt t="92470" x="3005138" y="4438650"/>
          <p14:tracePt t="92478" x="3041650" y="4438650"/>
          <p14:tracePt t="92485" x="3076575" y="4451350"/>
          <p14:tracePt t="92500" x="3097213" y="4459288"/>
          <p14:tracePt t="92502" x="3132138" y="4459288"/>
          <p14:tracePt t="92509" x="3168650" y="4473575"/>
          <p14:tracePt t="92526" x="3232150" y="4473575"/>
          <p14:tracePt t="92533" x="3252788" y="4487863"/>
          <p14:tracePt t="92541" x="3287713" y="4487863"/>
          <p14:tracePt t="92549" x="3316288" y="4487863"/>
          <p14:tracePt t="92557" x="3336925" y="4487863"/>
          <p14:tracePt t="92565" x="3359150" y="4494213"/>
          <p14:tracePt t="92574" x="3386138" y="4494213"/>
          <p14:tracePt t="92582" x="3394075" y="4494213"/>
          <p14:tracePt t="92590" x="3422650" y="4494213"/>
          <p14:tracePt t="92598" x="3457575" y="4494213"/>
          <p14:tracePt t="92604" x="3471863" y="4494213"/>
          <p14:tracePt t="92612" x="3506788" y="4494213"/>
          <p14:tracePt t="92620" x="3527425" y="4494213"/>
          <p14:tracePt t="92628" x="3562350" y="4494213"/>
          <p14:tracePt t="92635" x="3598863" y="4494213"/>
          <p14:tracePt t="92644" x="3625850" y="4494213"/>
          <p14:tracePt t="92651" x="3648075" y="4494213"/>
          <p14:tracePt t="92660" x="3662363" y="4494213"/>
          <p14:tracePt t="92667" x="3683000" y="4494213"/>
          <p14:tracePt t="92675" x="3697288" y="4494213"/>
          <p14:tracePt t="92691" x="3703638" y="4494213"/>
          <p14:tracePt t="92779" x="3717925" y="4494213"/>
          <p14:tracePt t="92818" x="3732213" y="4494213"/>
          <p14:tracePt t="92834" x="3740150" y="4494213"/>
          <p14:tracePt t="92842" x="3752850" y="4494213"/>
          <p14:tracePt t="92857" x="3775075" y="4494213"/>
          <p14:tracePt t="92865" x="3789363" y="4494213"/>
          <p14:tracePt t="92874" x="3803650" y="4494213"/>
          <p14:tracePt t="92882" x="3824288" y="4494213"/>
          <p14:tracePt t="92890" x="3852863" y="4494213"/>
          <p14:tracePt t="92899" x="3859213" y="4494213"/>
          <p14:tracePt t="92907" x="3887788" y="4508500"/>
          <p14:tracePt t="92915" x="3894138" y="4508500"/>
          <p14:tracePt t="92921" x="3922713" y="4522788"/>
          <p14:tracePt t="92929" x="3930650" y="4522788"/>
          <p14:tracePt t="92937" x="3943350" y="4522788"/>
          <p14:tracePt t="92945" x="3943350" y="4529138"/>
          <p14:tracePt t="92952" x="3957638" y="4529138"/>
          <p14:tracePt t="92976" x="3965575" y="4529138"/>
          <p14:tracePt t="93349" x="3979863" y="4529138"/>
          <p14:tracePt t="93357" x="4014788" y="4529138"/>
          <p14:tracePt t="93365" x="4084638" y="4529138"/>
          <p14:tracePt t="93374" x="4162425" y="4529138"/>
          <p14:tracePt t="93382" x="4219575" y="4529138"/>
          <p14:tracePt t="93390" x="4254500" y="4529138"/>
          <p14:tracePt t="93396" x="4324350" y="4529138"/>
          <p14:tracePt t="93404" x="4395788" y="4529138"/>
          <p14:tracePt t="93412" x="4459288" y="4529138"/>
          <p14:tracePt t="93420" x="4502150" y="4529138"/>
          <p14:tracePt t="93427" x="4551363" y="4529138"/>
          <p14:tracePt t="93435" x="4586288" y="4529138"/>
          <p14:tracePt t="93443" x="4614863" y="4529138"/>
          <p14:tracePt t="93451" x="4621213" y="4529138"/>
          <p14:tracePt t="93459" x="4649788" y="4529138"/>
          <p14:tracePt t="93468" x="4656138" y="4529138"/>
          <p14:tracePt t="93475" x="4670425" y="4529138"/>
          <p14:tracePt t="93491" x="4684713" y="4529138"/>
          <p14:tracePt t="93515" x="4699000" y="4529138"/>
          <p14:tracePt t="93547" x="4705350" y="4529138"/>
          <p14:tracePt t="93809" x="4699000" y="4529138"/>
          <p14:tracePt t="93840" x="4684713" y="4522788"/>
          <p14:tracePt t="93849" x="4670425" y="4522788"/>
          <p14:tracePt t="93864" x="4656138" y="4508500"/>
          <p14:tracePt t="93873" x="4649788" y="4508500"/>
          <p14:tracePt t="93879" x="4614863" y="4487863"/>
          <p14:tracePt t="93887" x="4578350" y="4473575"/>
          <p14:tracePt t="93895" x="4529138" y="4438650"/>
          <p14:tracePt t="93903" x="4459288" y="4387850"/>
          <p14:tracePt t="93911" x="4387850" y="4352925"/>
          <p14:tracePt t="93919" x="4275138" y="4268788"/>
          <p14:tracePt t="93926" x="4197350" y="4197350"/>
          <p14:tracePt t="93935" x="4121150" y="4141788"/>
          <p14:tracePt t="93942" x="4043363" y="4057650"/>
          <p14:tracePt t="93951" x="3957638" y="3951288"/>
          <p14:tracePt t="93959" x="3908425" y="3852863"/>
          <p14:tracePt t="93966" x="3852863" y="3767138"/>
          <p14:tracePt t="93974" x="3803650" y="3676650"/>
          <p14:tracePt t="93982" x="3767138" y="3576638"/>
          <p14:tracePt t="93990" x="3740150" y="3492500"/>
          <p14:tracePt t="93999" x="3717925" y="3386138"/>
          <p14:tracePt t="94007" x="3703638" y="3302000"/>
          <p14:tracePt t="94015" x="3683000" y="3217863"/>
          <p14:tracePt t="94024" x="3683000" y="3175000"/>
          <p14:tracePt t="94031" x="3668713" y="3090863"/>
          <p14:tracePt t="94040" x="3668713" y="3041650"/>
          <p14:tracePt t="94045" x="3668713" y="2970213"/>
          <p14:tracePt t="94053" x="3668713" y="2935288"/>
          <p14:tracePt t="94061" x="3668713" y="2900363"/>
          <p14:tracePt t="94069" x="3668713" y="2863850"/>
          <p14:tracePt t="94077" x="3668713" y="2836863"/>
          <p14:tracePt t="94085" x="3668713" y="2814638"/>
          <p14:tracePt t="94093" x="3668713" y="2800350"/>
          <p14:tracePt t="94101" x="3668713" y="2794000"/>
          <p14:tracePt t="94109" x="3668713" y="2765425"/>
          <p14:tracePt t="94117" x="3668713" y="2751138"/>
          <p14:tracePt t="94124" x="3668713" y="2744788"/>
          <p14:tracePt t="94133" x="3668713" y="2730500"/>
          <p14:tracePt t="94148" x="3683000" y="2716213"/>
          <p14:tracePt t="94164" x="3683000" y="2709863"/>
          <p14:tracePt t="94283" x="3683000" y="2716213"/>
          <p14:tracePt t="94299" x="3668713" y="2730500"/>
          <p14:tracePt t="94315" x="3662363" y="2730500"/>
          <p14:tracePt t="94324" x="3662363" y="2744788"/>
          <p14:tracePt t="94332" x="3648075" y="2751138"/>
          <p14:tracePt t="94347" x="3633788" y="2751138"/>
          <p14:tracePt t="94354" x="3625850" y="2765425"/>
          <p14:tracePt t="94370" x="3613150" y="2765425"/>
          <p14:tracePt t="94378" x="3613150" y="2779713"/>
          <p14:tracePt t="94386" x="3598863" y="2779713"/>
          <p14:tracePt t="94410" x="3584575" y="2779713"/>
          <p14:tracePt t="94417" x="3584575" y="2794000"/>
          <p14:tracePt t="94465" x="3584575" y="2800350"/>
          <p14:tracePt t="94513" x="3584575" y="2814638"/>
          <p14:tracePt t="94537" x="3576638" y="2814638"/>
          <p14:tracePt t="94553" x="3562350" y="2814638"/>
          <p14:tracePt t="94560" x="3549650" y="2814638"/>
          <p14:tracePt t="94568" x="3527425" y="2814638"/>
          <p14:tracePt t="94577" x="3506788" y="2814638"/>
          <p14:tracePt t="94584" x="3471863" y="2814638"/>
          <p14:tracePt t="94592" x="3443288" y="2800350"/>
          <p14:tracePt t="94600" x="3408363" y="2794000"/>
          <p14:tracePt t="94608" x="3371850" y="2779713"/>
          <p14:tracePt t="94616" x="3336925" y="2779713"/>
          <p14:tracePt t="94624" x="3302000" y="2765425"/>
          <p14:tracePt t="94632" x="3281363" y="2765425"/>
          <p14:tracePt t="94640" x="3238500" y="2751138"/>
          <p14:tracePt t="94649" x="3217863" y="2751138"/>
          <p14:tracePt t="94657" x="3195638" y="2751138"/>
          <p14:tracePt t="94665" x="3160713" y="2751138"/>
          <p14:tracePt t="94673" x="3146425" y="2751138"/>
          <p14:tracePt t="94681" x="3125788" y="2751138"/>
          <p14:tracePt t="94687" x="3097213" y="2751138"/>
          <p14:tracePt t="94695" x="3082925" y="2751138"/>
          <p14:tracePt t="94703" x="3076575" y="2751138"/>
          <p14:tracePt t="94711" x="3048000" y="2751138"/>
          <p14:tracePt t="94727" x="3041650" y="2751138"/>
          <p14:tracePt t="94735" x="3013075" y="2751138"/>
          <p14:tracePt t="94743" x="3013075" y="2765425"/>
          <p14:tracePt t="94750" x="2990850" y="2765425"/>
          <p14:tracePt t="94766" x="2970213" y="2765425"/>
          <p14:tracePt t="94774" x="2955925" y="2765425"/>
          <p14:tracePt t="94790" x="2941638" y="2765425"/>
          <p14:tracePt t="94798" x="2921000" y="2765425"/>
          <p14:tracePt t="94814" x="2906713" y="2765425"/>
          <p14:tracePt t="94830" x="2892425" y="2751138"/>
          <p14:tracePt t="94862" x="2892425" y="2744788"/>
          <p14:tracePt t="94869" x="2886075" y="2744788"/>
          <p14:tracePt t="94885" x="2886075" y="2730500"/>
          <p14:tracePt t="94901" x="2871788" y="2730500"/>
          <p14:tracePt t="94934" x="2857500" y="2730500"/>
          <p14:tracePt t="94949" x="2857500" y="2716213"/>
          <p14:tracePt t="95717" x="2871788" y="2716213"/>
          <p14:tracePt t="95724" x="2886075" y="2744788"/>
          <p14:tracePt t="95733" x="2906713" y="2751138"/>
          <p14:tracePt t="95740" x="2921000" y="2765425"/>
          <p14:tracePt t="95749" x="2941638" y="2779713"/>
          <p14:tracePt t="95757" x="2955925" y="2800350"/>
          <p14:tracePt t="95765" x="2978150" y="2828925"/>
          <p14:tracePt t="95773" x="3005138" y="2863850"/>
          <p14:tracePt t="95782" x="3027363" y="2886075"/>
          <p14:tracePt t="95790" x="3062288" y="2949575"/>
          <p14:tracePt t="95796" x="3082925" y="2990850"/>
          <p14:tracePt t="95804" x="3111500" y="3054350"/>
          <p14:tracePt t="95812" x="3160713" y="3111500"/>
          <p14:tracePt t="95819" x="3168650" y="3140075"/>
          <p14:tracePt t="95827" x="3217863" y="3244850"/>
          <p14:tracePt t="95835" x="3232150" y="3281363"/>
          <p14:tracePt t="95843" x="3252788" y="3330575"/>
          <p14:tracePt t="95851" x="3281363" y="3400425"/>
          <p14:tracePt t="95859" x="3302000" y="3449638"/>
          <p14:tracePt t="95867" x="3316288" y="3492500"/>
          <p14:tracePt t="95875" x="3336925" y="3556000"/>
          <p14:tracePt t="95883" x="3351213" y="3605213"/>
          <p14:tracePt t="95891" x="3371850" y="3648075"/>
          <p14:tracePt t="95899" x="3386138" y="3697288"/>
          <p14:tracePt t="95907" x="3394075" y="3752850"/>
          <p14:tracePt t="95915" x="3422650" y="3795713"/>
          <p14:tracePt t="95923" x="3422650" y="3838575"/>
          <p14:tracePt t="95932" x="3443288" y="3873500"/>
          <p14:tracePt t="95940" x="3457575" y="3908425"/>
          <p14:tracePt t="95948" x="3457575" y="3951288"/>
          <p14:tracePt t="95954" x="3471863" y="3957638"/>
          <p14:tracePt t="95962" x="3471863" y="3986213"/>
          <p14:tracePt t="95970" x="3478213" y="3994150"/>
          <p14:tracePt t="95978" x="3478213" y="4006850"/>
          <p14:tracePt t="95986" x="3478213" y="4021138"/>
          <p14:tracePt t="95994" x="3492500" y="4021138"/>
          <p14:tracePt t="96017" x="3492500" y="4029075"/>
          <p14:tracePt t="96223" x="3506788" y="4029075"/>
          <p14:tracePt t="96232" x="3513138" y="4029075"/>
          <p14:tracePt t="96248" x="3527425" y="4029075"/>
          <p14:tracePt t="96263" x="3541713" y="4029075"/>
          <p14:tracePt t="96278" x="3541713" y="4043363"/>
          <p14:tracePt t="96294" x="3549650" y="4043363"/>
          <p14:tracePt t="96319" x="3562350" y="4057650"/>
          <p14:tracePt t="96334" x="3576638" y="4064000"/>
          <p14:tracePt t="96342" x="3584575" y="4078288"/>
          <p14:tracePt t="96358" x="3598863" y="4092575"/>
          <p14:tracePt t="96366" x="3613150" y="4106863"/>
          <p14:tracePt t="96374" x="3613150" y="4113213"/>
          <p14:tracePt t="96382" x="3613150" y="4127500"/>
          <p14:tracePt t="96390" x="3625850" y="4127500"/>
          <p14:tracePt t="96398" x="3625850" y="4141788"/>
          <p14:tracePt t="96414" x="3625850" y="4148138"/>
          <p14:tracePt t="96445" x="3633788" y="4148138"/>
          <p14:tracePt t="96509" x="3625850" y="4148138"/>
          <p14:tracePt t="96517" x="3613150" y="4148138"/>
          <p14:tracePt t="96525" x="3598863" y="4148138"/>
          <p14:tracePt t="96533" x="3576638" y="4141788"/>
          <p14:tracePt t="96541" x="3562350" y="4127500"/>
          <p14:tracePt t="96549" x="3527425" y="4113213"/>
          <p14:tracePt t="96557" x="3492500" y="4092575"/>
          <p14:tracePt t="96565" x="3471863" y="4064000"/>
          <p14:tracePt t="96574" x="3429000" y="4057650"/>
          <p14:tracePt t="96581" x="3386138" y="4029075"/>
          <p14:tracePt t="96590" x="3351213" y="4006850"/>
          <p14:tracePt t="96595" x="3322638" y="3986213"/>
          <p14:tracePt t="96604" x="3287713" y="3957638"/>
          <p14:tracePt t="96611" x="3252788" y="3937000"/>
          <p14:tracePt t="96620" x="3217863" y="3908425"/>
          <p14:tracePt t="96628" x="3181350" y="3887788"/>
          <p14:tracePt t="96635" x="3160713" y="3873500"/>
          <p14:tracePt t="96643" x="3132138" y="3867150"/>
          <p14:tracePt t="96651" x="3111500" y="3852863"/>
          <p14:tracePt t="96659" x="3082925" y="3838575"/>
          <p14:tracePt t="96667" x="3062288" y="3830638"/>
          <p14:tracePt t="96675" x="3048000" y="3830638"/>
          <p14:tracePt t="96683" x="3027363" y="3816350"/>
          <p14:tracePt t="96691" x="3013075" y="3803650"/>
          <p14:tracePt t="96698" x="3005138" y="3803650"/>
          <p14:tracePt t="96707" x="2990850" y="3795713"/>
          <p14:tracePt t="96715" x="2978150" y="3795713"/>
          <p14:tracePt t="96723" x="2970213" y="3795713"/>
          <p14:tracePt t="96732" x="2955925" y="3795713"/>
          <p14:tracePt t="96740" x="2941638" y="3795713"/>
          <p14:tracePt t="96746" x="2935288" y="3795713"/>
          <p14:tracePt t="96754" x="2906713" y="3795713"/>
          <p14:tracePt t="96762" x="2892425" y="3781425"/>
          <p14:tracePt t="96770" x="2886075" y="3781425"/>
          <p14:tracePt t="96778" x="2871788" y="3781425"/>
          <p14:tracePt t="96786" x="2857500" y="3781425"/>
          <p14:tracePt t="96793" x="2836863" y="3767138"/>
          <p14:tracePt t="96802" x="2822575" y="3767138"/>
          <p14:tracePt t="96810" x="2800350" y="3767138"/>
          <p14:tracePt t="96817" x="2787650" y="3752850"/>
          <p14:tracePt t="96825" x="2779713" y="3752850"/>
          <p14:tracePt t="96833" x="2765425" y="3746500"/>
          <p14:tracePt t="96841" x="2751138" y="3746500"/>
          <p14:tracePt t="96849" x="2744788" y="3746500"/>
          <p14:tracePt t="96865" x="2730500" y="3746500"/>
          <p14:tracePt t="96881" x="2716213" y="3746500"/>
          <p14:tracePt t="96905" x="2701925" y="3746500"/>
          <p14:tracePt t="96921" x="2695575" y="3746500"/>
          <p14:tracePt t="96936" x="2681288" y="3746500"/>
          <p14:tracePt t="96960" x="2667000" y="3746500"/>
          <p14:tracePt t="97111" x="2681288" y="3746500"/>
          <p14:tracePt t="97118" x="2701925" y="3746500"/>
          <p14:tracePt t="97126" x="2765425" y="3746500"/>
          <p14:tracePt t="97134" x="2787650" y="3746500"/>
          <p14:tracePt t="97142" x="2836863" y="3746500"/>
          <p14:tracePt t="97150" x="2886075" y="3752850"/>
          <p14:tracePt t="97158" x="2941638" y="3752850"/>
          <p14:tracePt t="97166" x="2990850" y="3752850"/>
          <p14:tracePt t="97174" x="3041650" y="3752850"/>
          <p14:tracePt t="97182" x="3076575" y="3767138"/>
          <p14:tracePt t="97190" x="3125788" y="3767138"/>
          <p14:tracePt t="97199" x="3160713" y="3767138"/>
          <p14:tracePt t="97207" x="3195638" y="3781425"/>
          <p14:tracePt t="97215" x="3232150" y="3781425"/>
          <p14:tracePt t="97223" x="3267075" y="3795713"/>
          <p14:tracePt t="97229" x="3302000" y="3803650"/>
          <p14:tracePt t="97237" x="3336925" y="3803650"/>
          <p14:tracePt t="97245" x="3359150" y="3816350"/>
          <p14:tracePt t="97253" x="3386138" y="3816350"/>
          <p14:tracePt t="97261" x="3394075" y="3830638"/>
          <p14:tracePt t="97269" x="3422650" y="3830638"/>
          <p14:tracePt t="97277" x="3429000" y="3830638"/>
          <p14:tracePt t="97285" x="3443288" y="3830638"/>
          <p14:tracePt t="97309" x="3457575" y="3838575"/>
          <p14:tracePt t="97324" x="3471863" y="3838575"/>
          <p14:tracePt t="97332" x="3478213" y="3838575"/>
          <p14:tracePt t="97340" x="3492500" y="3852863"/>
          <p14:tracePt t="97887" x="3513138" y="3838575"/>
          <p14:tracePt t="97894" x="3527425" y="3838575"/>
          <p14:tracePt t="97902" x="3584575" y="3830638"/>
          <p14:tracePt t="97911" x="3625850" y="3816350"/>
          <p14:tracePt t="97918" x="3668713" y="3795713"/>
          <p14:tracePt t="97926" x="3703638" y="3795713"/>
          <p14:tracePt t="97934" x="3789363" y="3767138"/>
          <p14:tracePt t="97942" x="3859213" y="3746500"/>
          <p14:tracePt t="97950" x="3894138" y="3746500"/>
          <p14:tracePt t="97958" x="4006850" y="3717925"/>
          <p14:tracePt t="97965" x="4084638" y="3717925"/>
          <p14:tracePt t="97974" x="4162425" y="3711575"/>
          <p14:tracePt t="97982" x="4240213" y="3711575"/>
          <p14:tracePt t="97990" x="4303713" y="3697288"/>
          <p14:tracePt t="97999" x="4395788" y="3697288"/>
          <p14:tracePt t="98008" x="4424363" y="3697288"/>
          <p14:tracePt t="98016" x="4479925" y="3697288"/>
          <p14:tracePt t="98023" x="4551363" y="3697288"/>
          <p14:tracePt t="98032" x="4600575" y="3697288"/>
          <p14:tracePt t="98037" x="4635500" y="3697288"/>
          <p14:tracePt t="98045" x="4670425" y="3697288"/>
          <p14:tracePt t="98053" x="4699000" y="3697288"/>
          <p14:tracePt t="98061" x="4705350" y="3697288"/>
          <p14:tracePt t="98069" x="4719638" y="3697288"/>
          <p14:tracePt t="98092" x="4733925" y="3697288"/>
          <p14:tracePt t="98116" x="4741863" y="3697288"/>
          <p14:tracePt t="99273" x="4741863" y="3676650"/>
          <p14:tracePt t="99283" x="4741863" y="3662363"/>
          <p14:tracePt t="99293" x="4741863" y="3640138"/>
          <p14:tracePt t="99299" x="4741863" y="3613150"/>
          <p14:tracePt t="99304" x="4756150" y="3590925"/>
          <p14:tracePt t="99312" x="4768850" y="3562350"/>
          <p14:tracePt t="99320" x="4776788" y="3541713"/>
          <p14:tracePt t="99328" x="4791075" y="3506788"/>
          <p14:tracePt t="99336" x="4805363" y="3486150"/>
          <p14:tracePt t="99344" x="4811713" y="3449638"/>
          <p14:tracePt t="99352" x="4840288" y="3408363"/>
          <p14:tracePt t="99360" x="4860925" y="3386138"/>
          <p14:tracePt t="99367" x="4875213" y="3365500"/>
          <p14:tracePt t="99375" x="4895850" y="3351213"/>
          <p14:tracePt t="99383" x="4910138" y="3330575"/>
          <p14:tracePt t="99391" x="4910138" y="3316288"/>
          <p14:tracePt t="99399" x="4924425" y="3302000"/>
          <p14:tracePt t="99408" x="4932363" y="3295650"/>
          <p14:tracePt t="99423" x="4946650" y="3295650"/>
          <p14:tracePt t="99432" x="4946650" y="3281363"/>
          <p14:tracePt t="99455" x="4959350" y="3281363"/>
          <p14:tracePt t="99685" x="4959350" y="3267075"/>
          <p14:tracePt t="99780" x="4959350" y="3252788"/>
          <p14:tracePt t="99804" x="4959350" y="3244850"/>
          <p14:tracePt t="99812" x="4959350" y="3232150"/>
          <p14:tracePt t="99827" x="4959350" y="3209925"/>
          <p14:tracePt t="99835" x="4959350" y="3195638"/>
          <p14:tracePt t="99843" x="4959350" y="3175000"/>
          <p14:tracePt t="99851" x="4959350" y="3146425"/>
          <p14:tracePt t="99859" x="4959350" y="3140075"/>
          <p14:tracePt t="99867" x="4959350" y="3111500"/>
          <p14:tracePt t="99874" x="4959350" y="3105150"/>
          <p14:tracePt t="99882" x="4959350" y="3090863"/>
          <p14:tracePt t="99891" x="4959350" y="3076575"/>
          <p14:tracePt t="99899" x="4959350" y="3062288"/>
          <p14:tracePt t="99907" x="4959350" y="3054350"/>
          <p14:tracePt t="99922" x="4967288" y="3041650"/>
          <p14:tracePt t="99932" x="4967288" y="3027363"/>
          <p14:tracePt t="99940" x="4967288" y="3019425"/>
          <p14:tracePt t="99954" x="4981575" y="3005138"/>
          <p14:tracePt t="99962" x="4981575" y="2990850"/>
          <p14:tracePt t="99978" x="4995863" y="2990850"/>
          <p14:tracePt t="99985" x="4995863" y="2984500"/>
          <p14:tracePt t="100009" x="5002213" y="2984500"/>
          <p14:tracePt t="100025" x="5002213" y="2970213"/>
          <p14:tracePt t="100160" x="5002213" y="2984500"/>
          <p14:tracePt t="100191" x="5002213" y="2990850"/>
          <p14:tracePt t="100199" x="5002213" y="3019425"/>
          <p14:tracePt t="100207" x="5002213" y="3041650"/>
          <p14:tracePt t="100215" x="5002213" y="3090863"/>
          <p14:tracePt t="100224" x="5002213" y="3146425"/>
          <p14:tracePt t="100232" x="5002213" y="3209925"/>
          <p14:tracePt t="100240" x="4967288" y="3267075"/>
          <p14:tracePt t="100249" x="4959350" y="3302000"/>
          <p14:tracePt t="100256" x="4932363" y="3365500"/>
          <p14:tracePt t="100262" x="4910138" y="3408363"/>
          <p14:tracePt t="100270" x="4889500" y="3457575"/>
          <p14:tracePt t="100279" x="4860925" y="3492500"/>
          <p14:tracePt t="100287" x="4846638" y="3521075"/>
          <p14:tracePt t="100294" x="4826000" y="3541713"/>
          <p14:tracePt t="100302" x="4805363" y="3576638"/>
          <p14:tracePt t="100310" x="4776788" y="3590925"/>
          <p14:tracePt t="100318" x="4768850" y="3605213"/>
          <p14:tracePt t="100326" x="4741863" y="3625850"/>
          <p14:tracePt t="100334" x="4733925" y="3640138"/>
          <p14:tracePt t="100342" x="4705350" y="3662363"/>
          <p14:tracePt t="100350" x="4699000" y="3676650"/>
          <p14:tracePt t="100358" x="4670425" y="3676650"/>
          <p14:tracePt t="100365" x="4656138" y="3683000"/>
          <p14:tracePt t="100374" x="4649788" y="3697288"/>
          <p14:tracePt t="100382" x="4621213" y="3711575"/>
          <p14:tracePt t="100390" x="4614863" y="3717925"/>
          <p14:tracePt t="100399" x="4586288" y="3732213"/>
          <p14:tracePt t="100407" x="4578350" y="3732213"/>
          <p14:tracePt t="100415" x="4565650" y="3746500"/>
          <p14:tracePt t="100423" x="4529138" y="3746500"/>
          <p14:tracePt t="100429" x="4502150" y="3752850"/>
          <p14:tracePt t="100437" x="4459288" y="3752850"/>
          <p14:tracePt t="100445" x="4424363" y="3767138"/>
          <p14:tracePt t="100453" x="4395788" y="3781425"/>
          <p14:tracePt t="100461" x="4352925" y="3781425"/>
          <p14:tracePt t="100469" x="4303713" y="3781425"/>
          <p14:tracePt t="100476" x="4254500" y="3781425"/>
          <p14:tracePt t="100484" x="4205288" y="3781425"/>
          <p14:tracePt t="100492" x="4162425" y="3781425"/>
          <p14:tracePt t="100500" x="4133850" y="3781425"/>
          <p14:tracePt t="100508" x="4098925" y="3781425"/>
          <p14:tracePt t="100516" x="4078288" y="3781425"/>
          <p14:tracePt t="100524" x="4049713" y="3781425"/>
          <p14:tracePt t="100532" x="4043363" y="3781425"/>
          <p14:tracePt t="100540" x="4029075" y="3781425"/>
          <p14:tracePt t="100549" x="4029075" y="3767138"/>
          <p14:tracePt t="100557" x="4014788" y="3752850"/>
          <p14:tracePt t="100571" x="4006850" y="3746500"/>
          <p14:tracePt t="100595" x="4006850" y="3732213"/>
          <p14:tracePt t="100611" x="4006850" y="3717925"/>
          <p14:tracePt t="100635" x="4006850" y="3711575"/>
          <p14:tracePt t="100651" x="4006850" y="3697288"/>
          <p14:tracePt t="100666" x="4006850" y="3683000"/>
          <p14:tracePt t="100698" x="4006850" y="3676650"/>
          <p14:tracePt t="100714" x="4014788" y="3662363"/>
          <p14:tracePt t="100724" x="4029075" y="3640138"/>
          <p14:tracePt t="100732" x="4049713" y="3613150"/>
          <p14:tracePt t="100740" x="4064000" y="3605213"/>
          <p14:tracePt t="100745" x="4113213" y="3541713"/>
          <p14:tracePt t="100753" x="4121150" y="3527425"/>
          <p14:tracePt t="100762" x="4170363" y="3471863"/>
          <p14:tracePt t="100769" x="4184650" y="3449638"/>
          <p14:tracePt t="100777" x="4254500" y="3365500"/>
          <p14:tracePt t="100785" x="4275138" y="3316288"/>
          <p14:tracePt t="100793" x="4311650" y="3252788"/>
          <p14:tracePt t="100801" x="4360863" y="3195638"/>
          <p14:tracePt t="100809" x="4410075" y="3125788"/>
          <p14:tracePt t="100817" x="4445000" y="3041650"/>
          <p14:tracePt t="100825" x="4502150" y="2970213"/>
          <p14:tracePt t="100833" x="4543425" y="2906713"/>
          <p14:tracePt t="100841" x="4551363" y="2871788"/>
          <p14:tracePt t="100849" x="4586288" y="2814638"/>
          <p14:tracePt t="100857" x="4621213" y="2765425"/>
          <p14:tracePt t="100865" x="4649788" y="2716213"/>
          <p14:tracePt t="100873" x="4670425" y="2660650"/>
          <p14:tracePt t="100882" x="4699000" y="2609850"/>
          <p14:tracePt t="100890" x="4705350" y="2574925"/>
          <p14:tracePt t="100898" x="4719638" y="2540000"/>
          <p14:tracePt t="100904" x="4741863" y="2505075"/>
          <p14:tracePt t="100912" x="4768850" y="2470150"/>
          <p14:tracePt t="100920" x="4791075" y="2433638"/>
          <p14:tracePt t="100928" x="4805363" y="2406650"/>
          <p14:tracePt t="100936" x="4826000" y="2370138"/>
          <p14:tracePt t="100944" x="4840288" y="2349500"/>
          <p14:tracePt t="100952" x="4846638" y="2328863"/>
          <p14:tracePt t="100960" x="4875213" y="2314575"/>
          <p14:tracePt t="100968" x="4889500" y="2292350"/>
          <p14:tracePt t="100975" x="4895850" y="2279650"/>
          <p14:tracePt t="100983" x="4910138" y="2265363"/>
          <p14:tracePt t="100992" x="4924425" y="2251075"/>
          <p14:tracePt t="100999" x="4932363" y="2243138"/>
          <p14:tracePt t="101007" x="4946650" y="2228850"/>
          <p14:tracePt t="101015" x="4959350" y="2216150"/>
          <p14:tracePt t="101023" x="4967288" y="2208213"/>
          <p14:tracePt t="101039" x="4981575" y="2193925"/>
          <p14:tracePt t="101048" x="4995863" y="2193925"/>
          <p14:tracePt t="101054" x="5002213" y="2179638"/>
          <p14:tracePt t="101065" x="5002213" y="2173288"/>
          <p14:tracePt t="101070" x="5016500" y="2159000"/>
          <p14:tracePt t="101078" x="5045075" y="2144713"/>
          <p14:tracePt t="101086" x="5051425" y="2124075"/>
          <p14:tracePt t="101094" x="5065713" y="2109788"/>
          <p14:tracePt t="101102" x="5086350" y="2101850"/>
          <p14:tracePt t="101110" x="5100638" y="2074863"/>
          <p14:tracePt t="101118" x="5122863" y="2038350"/>
          <p14:tracePt t="101126" x="5149850" y="2017713"/>
          <p14:tracePt t="101134" x="5157788" y="1982788"/>
          <p14:tracePt t="101141" x="5186363" y="1947863"/>
          <p14:tracePt t="101150" x="5207000" y="1905000"/>
          <p14:tracePt t="101158" x="5221288" y="1884363"/>
          <p14:tracePt t="101165" x="5241925" y="1847850"/>
          <p14:tracePt t="101173" x="5270500" y="1827213"/>
          <p14:tracePt t="101182" x="5291138" y="1792288"/>
          <p14:tracePt t="101190" x="5305425" y="1749425"/>
          <p14:tracePt t="101198" x="5327650" y="1714500"/>
          <p14:tracePt t="101207" x="5340350" y="1693863"/>
          <p14:tracePt t="101215" x="5348288" y="1671638"/>
          <p14:tracePt t="101221" x="5376863" y="1644650"/>
          <p14:tracePt t="101229" x="5383213" y="1622425"/>
          <p14:tracePt t="101237" x="5397500" y="1608138"/>
          <p14:tracePt t="101245" x="5411788" y="1587500"/>
          <p14:tracePt t="101253" x="5411788" y="1558925"/>
          <p14:tracePt t="101260" x="5426075" y="1552575"/>
          <p14:tracePt t="101269" x="5432425" y="1538288"/>
          <p14:tracePt t="101277" x="5432425" y="1524000"/>
          <p14:tracePt t="101284" x="5446713" y="1517650"/>
          <p14:tracePt t="101292" x="5446713" y="1489075"/>
          <p14:tracePt t="101300" x="5461000" y="1489075"/>
          <p14:tracePt t="101308" x="5461000" y="1481138"/>
          <p14:tracePt t="101323" x="5467350" y="1481138"/>
          <p14:tracePt t="101340" x="5467350" y="1466850"/>
          <p14:tracePt t="101411" x="5467350" y="1454150"/>
          <p14:tracePt t="101474" x="5467350" y="1446213"/>
          <p14:tracePt t="101498" x="5467350" y="1431925"/>
          <p14:tracePt t="101514" x="5467350" y="1417638"/>
          <p14:tracePt t="101524" x="5467350" y="1397000"/>
          <p14:tracePt t="101531" x="5467350" y="1382713"/>
          <p14:tracePt t="101540" x="5467350" y="1362075"/>
          <p14:tracePt t="101545" x="5467350" y="1333500"/>
          <p14:tracePt t="101554" x="5467350" y="1298575"/>
          <p14:tracePt t="101561" x="5467350" y="1263650"/>
          <p14:tracePt t="101569" x="5467350" y="1241425"/>
          <p14:tracePt t="101577" x="5481638" y="1192213"/>
          <p14:tracePt t="101585" x="5481638" y="1171575"/>
          <p14:tracePt t="101593" x="5495925" y="1122363"/>
          <p14:tracePt t="101601" x="5495925" y="1100138"/>
          <p14:tracePt t="101609" x="5503863" y="1073150"/>
          <p14:tracePt t="101617" x="5503863" y="1058863"/>
          <p14:tracePt t="101624" x="5518150" y="1036638"/>
          <p14:tracePt t="101641" x="5518150" y="1022350"/>
          <p14:tracePt t="101777" x="5518150" y="1036638"/>
          <p14:tracePt t="105057" x="5530850" y="1036638"/>
          <p14:tracePt t="105065" x="5581650" y="1073150"/>
          <p14:tracePt t="105074" x="5616575" y="1108075"/>
          <p14:tracePt t="105084" x="5686425" y="1143000"/>
          <p14:tracePt t="105090" x="5772150" y="1192213"/>
          <p14:tracePt t="105098" x="5848350" y="1249363"/>
          <p14:tracePt t="105104" x="5969000" y="1312863"/>
          <p14:tracePt t="105115" x="6089650" y="1368425"/>
          <p14:tracePt t="105121" x="6208713" y="1466850"/>
          <p14:tracePt t="105128" x="6315075" y="1552575"/>
          <p14:tracePt t="105136" x="6575425" y="1763713"/>
          <p14:tracePt t="105144" x="6710363" y="1898650"/>
          <p14:tracePt t="105152" x="6878638" y="2089150"/>
          <p14:tracePt t="105160" x="7034213" y="2265363"/>
          <p14:tracePt t="105168" x="7105650" y="2370138"/>
          <p14:tracePt t="105176" x="7366000" y="2765425"/>
          <p14:tracePt t="105183" x="7400925" y="2851150"/>
          <p14:tracePt t="105191" x="7493000" y="3041650"/>
          <p14:tracePt t="105199" x="7591425" y="3195638"/>
          <p14:tracePt t="105208" x="7605713" y="3244850"/>
          <p14:tracePt t="105215" x="7640638" y="3371850"/>
          <p14:tracePt t="105224" x="7677150" y="3457575"/>
          <p14:tracePt t="105232" x="7689850" y="3541713"/>
          <p14:tracePt t="105240" x="7689850" y="3605213"/>
          <p14:tracePt t="105249" x="7697788" y="3662363"/>
          <p14:tracePt t="105257" x="7697788" y="3717925"/>
          <p14:tracePt t="105265" x="7697788" y="3781425"/>
          <p14:tracePt t="105271" x="7697788" y="3852863"/>
          <p14:tracePt t="105278" x="7677150" y="3902075"/>
          <p14:tracePt t="105287" x="7640638" y="3971925"/>
          <p14:tracePt t="105294" x="7577138" y="4029075"/>
          <p14:tracePt t="105302" x="7521575" y="4113213"/>
          <p14:tracePt t="105310" x="7450138" y="4176713"/>
          <p14:tracePt t="105319" x="7366000" y="4248150"/>
          <p14:tracePt t="105326" x="7296150" y="4303713"/>
          <p14:tracePt t="105334" x="7259638" y="4318000"/>
          <p14:tracePt t="105342" x="7196138" y="4367213"/>
          <p14:tracePt t="105350" x="7146925" y="4387850"/>
          <p14:tracePt t="105358" x="7105650" y="4402138"/>
          <p14:tracePt t="105366" x="7069138" y="4410075"/>
          <p14:tracePt t="105374" x="7034213" y="4424363"/>
          <p14:tracePt t="105382" x="7019925" y="4424363"/>
          <p14:tracePt t="105390" x="7005638" y="4438650"/>
          <p14:tracePt t="105398" x="6999288" y="4438650"/>
          <p14:tracePt t="105469" x="6999288" y="4424363"/>
          <p14:tracePt t="105485" x="6999288" y="4410075"/>
        </p14:tracePtLst>
      </p14:laserTraceLst>
    </p:ext>
  </p:extLs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BB4FE-5A72-7746-A8C6-2B83F5043E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cap="none" dirty="0">
                <a:solidFill>
                  <a:prstClr val="white"/>
                </a:solidFill>
                <a:ea typeface="+mn-ea"/>
                <a:cs typeface="+mn-cs"/>
              </a:rPr>
              <a:t>/</a:t>
            </a:r>
            <a:r>
              <a:rPr lang="en-US" cap="none" dirty="0" err="1">
                <a:solidFill>
                  <a:prstClr val="white"/>
                </a:solidFill>
                <a:ea typeface="+mn-ea"/>
                <a:cs typeface="+mn-cs"/>
              </a:rPr>
              <a:t>tmp</a:t>
            </a:r>
            <a:r>
              <a:rPr lang="en-US" cap="none" dirty="0">
                <a:solidFill>
                  <a:prstClr val="white"/>
                </a:solidFill>
                <a:ea typeface="+mn-ea"/>
                <a:cs typeface="+mn-cs"/>
              </a:rPr>
              <a:t> </a:t>
            </a:r>
            <a:r>
              <a:rPr lang="en-US" b="1" dirty="0"/>
              <a:t>— Temporary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10F487-C589-3145-A022-5CBA3A8DEB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9905998" cy="3541714"/>
          </a:xfrm>
        </p:spPr>
        <p:txBody>
          <a:bodyPr>
            <a:normAutofit/>
          </a:bodyPr>
          <a:lstStyle/>
          <a:p>
            <a:r>
              <a:rPr lang="en-US" dirty="0"/>
              <a:t>Applications store temporary files in the /</a:t>
            </a:r>
            <a:r>
              <a:rPr lang="en-US" dirty="0" err="1"/>
              <a:t>tmp</a:t>
            </a:r>
            <a:r>
              <a:rPr lang="en-US" dirty="0"/>
              <a:t> directory. These files are generally deleted whenever your system is restarted and may be deleted at any time by utilities such as </a:t>
            </a:r>
            <a:r>
              <a:rPr lang="en-US" dirty="0" err="1"/>
              <a:t>tmpwatch</a:t>
            </a:r>
            <a:r>
              <a:rPr lang="en-US" dirty="0"/>
              <a:t>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48256A-002C-C04F-890A-44651336B7CE}"/>
              </a:ext>
            </a:extLst>
          </p:cNvPr>
          <p:cNvSpPr txBox="1"/>
          <p:nvPr/>
        </p:nvSpPr>
        <p:spPr>
          <a:xfrm>
            <a:off x="0" y="6488668"/>
            <a:ext cx="3250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Amirkabir Linux festival 2022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66F6F12B-FE51-1E4B-99F6-B24B047AA07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675674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910"/>
    </mc:Choice>
    <mc:Fallback>
      <p:transition spd="slow" advTm="449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3" grpId="0" build="p"/>
    </p:bldLst>
  </p:timing>
  <p:extLst>
    <p:ext uri="{3A86A75C-4F4B-4683-9AE1-C65F6400EC91}">
      <p14:laserTraceLst xmlns:p14="http://schemas.microsoft.com/office/powerpoint/2010/main">
        <p14:tracePtLst>
          <p14:tracePt t="3286" x="6265863" y="4064000"/>
          <p14:tracePt t="3295" x="6229350" y="4092575"/>
          <p14:tracePt t="3303" x="6188075" y="4113213"/>
          <p14:tracePt t="3311" x="6153150" y="4141788"/>
          <p14:tracePt t="3321" x="6116638" y="4162425"/>
          <p14:tracePt t="3327" x="6067425" y="4184650"/>
          <p14:tracePt t="3335" x="6032500" y="4211638"/>
          <p14:tracePt t="3342" x="5962650" y="4254500"/>
          <p14:tracePt t="3349" x="5876925" y="4283075"/>
          <p14:tracePt t="3357" x="5772150" y="4303713"/>
          <p14:tracePt t="3365" x="5651500" y="4332288"/>
          <p14:tracePt t="3373" x="5411788" y="4352925"/>
          <p14:tracePt t="3381" x="5327650" y="4352925"/>
          <p14:tracePt t="3389" x="5149850" y="4352925"/>
          <p14:tracePt t="3397" x="4995863" y="4352925"/>
          <p14:tracePt t="3406" x="4826000" y="4338638"/>
          <p14:tracePt t="3413" x="4656138" y="4254500"/>
          <p14:tracePt t="3421" x="4494213" y="4184650"/>
          <p14:tracePt t="3429" x="4338638" y="4106863"/>
          <p14:tracePt t="3437" x="4170363" y="4006850"/>
          <p14:tracePt t="3445" x="4043363" y="3902075"/>
          <p14:tracePt t="3453" x="3908425" y="3781425"/>
          <p14:tracePt t="3461" x="3803650" y="3676650"/>
          <p14:tracePt t="3470" x="3703638" y="3541713"/>
          <p14:tracePt t="3478" x="3625850" y="3435350"/>
          <p14:tracePt t="3487" x="3584575" y="3330575"/>
          <p14:tracePt t="3494" x="3527425" y="3195638"/>
          <p14:tracePt t="3500" x="3492500" y="3090863"/>
          <p14:tracePt t="3508" x="3471863" y="2990850"/>
          <p14:tracePt t="3516" x="3457575" y="2906713"/>
          <p14:tracePt t="3524" x="3457575" y="2851150"/>
          <p14:tracePt t="3531" x="3457575" y="2765425"/>
          <p14:tracePt t="3539" x="3457575" y="2709863"/>
          <p14:tracePt t="3548" x="3457575" y="2638425"/>
          <p14:tracePt t="3555" x="3457575" y="2560638"/>
          <p14:tracePt t="3563" x="3457575" y="2505075"/>
          <p14:tracePt t="3571" x="3457575" y="2447925"/>
          <p14:tracePt t="3579" x="3457575" y="2363788"/>
          <p14:tracePt t="3587" x="3471863" y="2335213"/>
          <p14:tracePt t="3595" x="3492500" y="2300288"/>
          <p14:tracePt t="3603" x="3506788" y="2265363"/>
          <p14:tracePt t="3614" x="3527425" y="2228850"/>
          <p14:tracePt t="3619" x="3549650" y="2193925"/>
          <p14:tracePt t="3627" x="3562350" y="2173288"/>
          <p14:tracePt t="3636" x="3584575" y="2138363"/>
          <p14:tracePt t="3644" x="3598863" y="2124075"/>
          <p14:tracePt t="3650" x="3625850" y="2101850"/>
          <p14:tracePt t="3659" x="3633788" y="2089150"/>
          <p14:tracePt t="3666" x="3662363" y="2074863"/>
          <p14:tracePt t="3674" x="3668713" y="2060575"/>
          <p14:tracePt t="3682" x="3683000" y="2060575"/>
          <p14:tracePt t="3690" x="3697288" y="2052638"/>
          <p14:tracePt t="3698" x="3703638" y="2052638"/>
          <p14:tracePt t="3714" x="3717925" y="2052638"/>
          <p14:tracePt t="3722" x="3732213" y="2052638"/>
          <p14:tracePt t="3762" x="3732213" y="2060575"/>
          <p14:tracePt t="3769" x="3732213" y="2074863"/>
          <p14:tracePt t="3778" x="3732213" y="2089150"/>
          <p14:tracePt t="3785" x="3703638" y="2101850"/>
          <p14:tracePt t="3793" x="3662363" y="2138363"/>
          <p14:tracePt t="3801" x="3562350" y="2159000"/>
          <p14:tracePt t="3808" x="3443288" y="2216150"/>
          <p14:tracePt t="3817" x="3203575" y="2279650"/>
          <p14:tracePt t="3825" x="3097213" y="2292350"/>
          <p14:tracePt t="3832" x="2935288" y="2328863"/>
          <p14:tracePt t="3841" x="2716213" y="2349500"/>
          <p14:tracePt t="3849" x="2546350" y="2363788"/>
          <p14:tracePt t="3857" x="2370138" y="2363788"/>
          <p14:tracePt t="3865" x="2243138" y="2363788"/>
          <p14:tracePt t="3874" x="2130425" y="2349500"/>
          <p14:tracePt t="3882" x="2052638" y="2314575"/>
          <p14:tracePt t="3890" x="2025650" y="2292350"/>
          <p14:tracePt t="3898" x="1968500" y="2251075"/>
          <p14:tracePt t="3904" x="1919288" y="2216150"/>
          <p14:tracePt t="3913" x="1898650" y="2179638"/>
          <p14:tracePt t="3919" x="1884363" y="2159000"/>
          <p14:tracePt t="3927" x="1870075" y="2144713"/>
          <p14:tracePt t="3935" x="1862138" y="2124075"/>
          <p14:tracePt t="3943" x="1862138" y="2109788"/>
          <p14:tracePt t="3951" x="1862138" y="2101850"/>
          <p14:tracePt t="3967" x="1862138" y="2089150"/>
          <p14:tracePt t="3975" x="1862138" y="2074863"/>
          <p14:tracePt t="3983" x="1862138" y="2060575"/>
          <p14:tracePt t="3999" x="1862138" y="2052638"/>
          <p14:tracePt t="4014" x="1862138" y="2038350"/>
          <p14:tracePt t="4046" x="1862138" y="2025650"/>
          <p14:tracePt t="4126" x="1862138" y="2017713"/>
          <p14:tracePt t="4142" x="1862138" y="2003425"/>
          <p14:tracePt t="4158" x="1862138" y="1989138"/>
          <p14:tracePt t="4165" x="1847850" y="1989138"/>
          <p14:tracePt t="4174" x="1835150" y="1968500"/>
          <p14:tracePt t="4181" x="1820863" y="1954213"/>
          <p14:tracePt t="4189" x="1798638" y="1933575"/>
          <p14:tracePt t="4197" x="1778000" y="1905000"/>
          <p14:tracePt t="4205" x="1763713" y="1870075"/>
          <p14:tracePt t="4213" x="1743075" y="1847850"/>
          <p14:tracePt t="4221" x="1728788" y="1812925"/>
          <p14:tracePt t="4229" x="1708150" y="1792288"/>
          <p14:tracePt t="4237" x="1693863" y="1749425"/>
          <p14:tracePt t="4245" x="1665288" y="1728788"/>
          <p14:tracePt t="4253" x="1665288" y="1708150"/>
          <p14:tracePt t="4261" x="1657350" y="1693863"/>
          <p14:tracePt t="4269" x="1644650" y="1679575"/>
          <p14:tracePt t="4278" x="1630363" y="1679575"/>
          <p14:tracePt t="4285" x="1630363" y="1671638"/>
          <p14:tracePt t="4300" x="1630363" y="1657350"/>
          <p14:tracePt t="4308" x="1622425" y="1644650"/>
          <p14:tracePt t="4324" x="1622425" y="1636713"/>
          <p14:tracePt t="4886" x="1608138" y="1644650"/>
          <p14:tracePt t="4895" x="1608138" y="1657350"/>
          <p14:tracePt t="4903" x="1593850" y="1671638"/>
          <p14:tracePt t="4913" x="1587500" y="1679575"/>
          <p14:tracePt t="4919" x="1587500" y="1693863"/>
          <p14:tracePt t="4934" x="1573213" y="1708150"/>
          <p14:tracePt t="4941" x="1573213" y="1714500"/>
          <p14:tracePt t="4957" x="1558925" y="1728788"/>
          <p14:tracePt t="4989" x="1558925" y="1743075"/>
          <p14:tracePt t="5029" x="1558925" y="1749425"/>
          <p14:tracePt t="5068" x="1558925" y="1763713"/>
          <p14:tracePt t="5078" x="1587500" y="1763713"/>
          <p14:tracePt t="5092" x="1608138" y="1778000"/>
          <p14:tracePt t="5100" x="1622425" y="1792288"/>
          <p14:tracePt t="5108" x="1630363" y="1798638"/>
          <p14:tracePt t="5116" x="1644650" y="1798638"/>
          <p14:tracePt t="5123" x="1665288" y="1812925"/>
          <p14:tracePt t="5132" x="1679575" y="1827213"/>
          <p14:tracePt t="5140" x="1693863" y="1835150"/>
          <p14:tracePt t="5149" x="1708150" y="1847850"/>
          <p14:tracePt t="5157" x="1714500" y="1847850"/>
          <p14:tracePt t="5166" x="1714500" y="1862138"/>
          <p14:tracePt t="5173" x="1728788" y="1862138"/>
          <p14:tracePt t="5179" x="1728788" y="1870075"/>
          <p14:tracePt t="5187" x="1743075" y="1870075"/>
          <p14:tracePt t="5226" x="1743075" y="1884363"/>
          <p14:tracePt t="5361" x="1743075" y="1870075"/>
          <p14:tracePt t="5369" x="1743075" y="1862138"/>
          <p14:tracePt t="5379" x="1728788" y="1862138"/>
          <p14:tracePt t="5386" x="1728788" y="1847850"/>
          <p14:tracePt t="5401" x="1728788" y="1835150"/>
          <p14:tracePt t="5424" x="1728788" y="1827213"/>
          <p14:tracePt t="5440" x="1728788" y="1812925"/>
          <p14:tracePt t="5448" x="1728788" y="1798638"/>
          <p14:tracePt t="5456" x="1728788" y="1792288"/>
          <p14:tracePt t="5464" x="1728788" y="1778000"/>
          <p14:tracePt t="5472" x="1728788" y="1763713"/>
          <p14:tracePt t="5480" x="1728788" y="1743075"/>
          <p14:tracePt t="5487" x="1728788" y="1728788"/>
          <p14:tracePt t="5496" x="1728788" y="1708150"/>
          <p14:tracePt t="5504" x="1728788" y="1693863"/>
          <p14:tracePt t="5511" x="1743075" y="1679575"/>
          <p14:tracePt t="5519" x="1743075" y="1644650"/>
          <p14:tracePt t="5528" x="1749425" y="1636713"/>
          <p14:tracePt t="5536" x="1749425" y="1608138"/>
          <p14:tracePt t="5544" x="1763713" y="1587500"/>
          <p14:tracePt t="5553" x="1763713" y="1558925"/>
          <p14:tracePt t="5561" x="1778000" y="1524000"/>
          <p14:tracePt t="5567" x="1784350" y="1503363"/>
          <p14:tracePt t="5575" x="1812925" y="1466850"/>
          <p14:tracePt t="5583" x="1820863" y="1446213"/>
          <p14:tracePt t="5591" x="1835150" y="1417638"/>
          <p14:tracePt t="5599" x="1835150" y="1397000"/>
          <p14:tracePt t="5606" x="1847850" y="1382713"/>
          <p14:tracePt t="5615" x="1862138" y="1362075"/>
          <p14:tracePt t="5630" x="1862138" y="1333500"/>
          <p14:tracePt t="5638" x="1870075" y="1333500"/>
          <p14:tracePt t="5646" x="1870075" y="1327150"/>
          <p14:tracePt t="5662" x="1884363" y="1312863"/>
          <p14:tracePt t="5670" x="1884363" y="1298575"/>
          <p14:tracePt t="5686" x="1898650" y="1290638"/>
          <p14:tracePt t="5797" x="1884363" y="1290638"/>
          <p14:tracePt t="5805" x="1862138" y="1298575"/>
          <p14:tracePt t="5812" x="1847850" y="1298575"/>
          <p14:tracePt t="5820" x="1835150" y="1312863"/>
          <p14:tracePt t="5828" x="1784350" y="1327150"/>
          <p14:tracePt t="5836" x="1778000" y="1333500"/>
          <p14:tracePt t="5844" x="1743075" y="1362075"/>
          <p14:tracePt t="5853" x="1708150" y="1368425"/>
          <p14:tracePt t="5861" x="1665288" y="1397000"/>
          <p14:tracePt t="5870" x="1622425" y="1403350"/>
          <p14:tracePt t="5878" x="1593850" y="1431925"/>
          <p14:tracePt t="5886" x="1558925" y="1454150"/>
          <p14:tracePt t="5894" x="1524000" y="1481138"/>
          <p14:tracePt t="5899" x="1517650" y="1503363"/>
          <p14:tracePt t="5907" x="1474788" y="1524000"/>
          <p14:tracePt t="5915" x="1454150" y="1552575"/>
          <p14:tracePt t="5923" x="1439863" y="1573213"/>
          <p14:tracePt t="5931" x="1431925" y="1587500"/>
          <p14:tracePt t="5939" x="1403350" y="1608138"/>
          <p14:tracePt t="5947" x="1397000" y="1622425"/>
          <p14:tracePt t="5955" x="1397000" y="1636713"/>
          <p14:tracePt t="5963" x="1382713" y="1657350"/>
          <p14:tracePt t="5971" x="1368425" y="1657350"/>
          <p14:tracePt t="5979" x="1368425" y="1679575"/>
          <p14:tracePt t="5987" x="1362075" y="1679575"/>
          <p14:tracePt t="5994" x="1347788" y="1693863"/>
          <p14:tracePt t="6003" x="1347788" y="1708150"/>
          <p14:tracePt t="6011" x="1347788" y="1714500"/>
          <p14:tracePt t="6019" x="1333500" y="1714500"/>
          <p14:tracePt t="6027" x="1333500" y="1728788"/>
          <p14:tracePt t="6050" x="1333500" y="1743075"/>
          <p14:tracePt t="6058" x="1319213" y="1743075"/>
          <p14:tracePt t="6194" x="1319213" y="1728788"/>
          <p14:tracePt t="6216" x="1319213" y="1714500"/>
          <p14:tracePt t="6224" x="1333500" y="1708150"/>
          <p14:tracePt t="6240" x="1333500" y="1693863"/>
          <p14:tracePt t="6248" x="1333500" y="1679575"/>
          <p14:tracePt t="6256" x="1347788" y="1671638"/>
          <p14:tracePt t="6264" x="1347788" y="1657350"/>
          <p14:tracePt t="6272" x="1368425" y="1644650"/>
          <p14:tracePt t="6288" x="1382713" y="1636713"/>
          <p14:tracePt t="6295" x="1397000" y="1622425"/>
          <p14:tracePt t="6303" x="1397000" y="1608138"/>
          <p14:tracePt t="6311" x="1403350" y="1608138"/>
          <p14:tracePt t="6335" x="1403350" y="1601788"/>
          <p14:tracePt t="6345" x="1417638" y="1601788"/>
          <p14:tracePt t="6462" x="1417638" y="1608138"/>
          <p14:tracePt t="6486" x="1417638" y="1622425"/>
          <p14:tracePt t="6517" x="1417638" y="1636713"/>
          <p14:tracePt t="6525" x="1417638" y="1644650"/>
          <p14:tracePt t="6541" x="1417638" y="1657350"/>
          <p14:tracePt t="6549" x="1417638" y="1671638"/>
          <p14:tracePt t="6557" x="1417638" y="1693863"/>
          <p14:tracePt t="6565" x="1403350" y="1714500"/>
          <p14:tracePt t="6573" x="1403350" y="1728788"/>
          <p14:tracePt t="6580" x="1397000" y="1763713"/>
          <p14:tracePt t="6588" x="1382713" y="1798638"/>
          <p14:tracePt t="6596" x="1368425" y="1827213"/>
          <p14:tracePt t="6604" x="1362075" y="1847850"/>
          <p14:tracePt t="6612" x="1362075" y="1884363"/>
          <p14:tracePt t="6620" x="1347788" y="1905000"/>
          <p14:tracePt t="6628" x="1333500" y="1933575"/>
          <p14:tracePt t="6636" x="1333500" y="1954213"/>
          <p14:tracePt t="6645" x="1319213" y="1982788"/>
          <p14:tracePt t="6652" x="1312863" y="2003425"/>
          <p14:tracePt t="6661" x="1312863" y="2025650"/>
          <p14:tracePt t="6669" x="1298575" y="2052638"/>
          <p14:tracePt t="6677" x="1298575" y="2060575"/>
          <p14:tracePt t="6685" x="1284288" y="2089150"/>
          <p14:tracePt t="6692" x="1276350" y="2109788"/>
          <p14:tracePt t="6699" x="1276350" y="2124075"/>
          <p14:tracePt t="6707" x="1276350" y="2144713"/>
          <p14:tracePt t="6715" x="1276350" y="2159000"/>
          <p14:tracePt t="6723" x="1263650" y="2173288"/>
          <p14:tracePt t="6731" x="1263650" y="2179638"/>
          <p14:tracePt t="6739" x="1263650" y="2193925"/>
          <p14:tracePt t="6746" x="1249363" y="2208213"/>
          <p14:tracePt t="6763" x="1249363" y="2216150"/>
          <p14:tracePt t="6778" x="1249363" y="2228850"/>
          <p14:tracePt t="6786" x="1241425" y="2243138"/>
          <p14:tracePt t="6795" x="1241425" y="2251075"/>
          <p14:tracePt t="6803" x="1227138" y="2265363"/>
          <p14:tracePt t="6811" x="1227138" y="2279650"/>
          <p14:tracePt t="6819" x="1227138" y="2292350"/>
          <p14:tracePt t="6828" x="1212850" y="2300288"/>
          <p14:tracePt t="6835" x="1212850" y="2314575"/>
          <p14:tracePt t="6850" x="1206500" y="2328863"/>
          <p14:tracePt t="6858" x="1206500" y="2335213"/>
          <p14:tracePt t="6874" x="1206500" y="2349500"/>
          <p14:tracePt t="6882" x="1192213" y="2363788"/>
          <p14:tracePt t="6897" x="1192213" y="2370138"/>
          <p14:tracePt t="6905" x="1177925" y="2384425"/>
          <p14:tracePt t="6913" x="1177925" y="2398713"/>
          <p14:tracePt t="6929" x="1177925" y="2406650"/>
          <p14:tracePt t="6937" x="1171575" y="2406650"/>
          <p14:tracePt t="6945" x="1171575" y="2419350"/>
          <p14:tracePt t="6953" x="1171575" y="2433638"/>
          <p14:tracePt t="6961" x="1171575" y="2447925"/>
          <p14:tracePt t="6969" x="1157288" y="2447925"/>
          <p14:tracePt t="6978" x="1157288" y="2455863"/>
          <p14:tracePt t="6986" x="1157288" y="2470150"/>
          <p14:tracePt t="7000" x="1143000" y="2470150"/>
          <p14:tracePt t="7008" x="1143000" y="2482850"/>
          <p14:tracePt t="7032" x="1143000" y="2490788"/>
          <p14:tracePt t="7040" x="1143000" y="2505075"/>
          <p14:tracePt t="7048" x="1128713" y="2505075"/>
          <p14:tracePt t="7056" x="1128713" y="2519363"/>
          <p14:tracePt t="7064" x="1128713" y="2525713"/>
          <p14:tracePt t="7071" x="1122363" y="2540000"/>
          <p14:tracePt t="7079" x="1122363" y="2554288"/>
          <p14:tracePt t="7087" x="1108075" y="2560638"/>
          <p14:tracePt t="7095" x="1108075" y="2574925"/>
          <p14:tracePt t="7103" x="1093788" y="2589213"/>
          <p14:tracePt t="7111" x="1093788" y="2603500"/>
          <p14:tracePt t="7119" x="1093788" y="2609850"/>
          <p14:tracePt t="7128" x="1085850" y="2638425"/>
          <p14:tracePt t="7136" x="1085850" y="2646363"/>
          <p14:tracePt t="7144" x="1073150" y="2673350"/>
          <p14:tracePt t="7153" x="1058863" y="2695575"/>
          <p14:tracePt t="7160" x="1058863" y="2716213"/>
          <p14:tracePt t="7166" x="1036638" y="2744788"/>
          <p14:tracePt t="7174" x="1036638" y="2765425"/>
          <p14:tracePt t="7183" x="1022350" y="2800350"/>
          <p14:tracePt t="7190" x="1022350" y="2836863"/>
          <p14:tracePt t="7198" x="1001713" y="2871788"/>
          <p14:tracePt t="7206" x="1001713" y="2906713"/>
          <p14:tracePt t="7214" x="987425" y="2949575"/>
          <p14:tracePt t="7222" x="987425" y="2984500"/>
          <p14:tracePt t="7230" x="981075" y="3019425"/>
          <p14:tracePt t="7238" x="981075" y="3062288"/>
          <p14:tracePt t="7246" x="966788" y="3105150"/>
          <p14:tracePt t="7253" x="952500" y="3181350"/>
          <p14:tracePt t="7262" x="952500" y="3232150"/>
          <p14:tracePt t="7269" x="952500" y="3302000"/>
          <p14:tracePt t="7278" x="952500" y="3365500"/>
          <p14:tracePt t="7286" x="952500" y="3471863"/>
          <p14:tracePt t="7294" x="952500" y="3576638"/>
          <p14:tracePt t="7303" x="952500" y="3711575"/>
          <p14:tracePt t="7310" x="952500" y="3803650"/>
          <p14:tracePt t="7319" x="952500" y="3937000"/>
          <p14:tracePt t="7325" x="952500" y="4043363"/>
          <p14:tracePt t="7333" x="966788" y="4141788"/>
          <p14:tracePt t="7341" x="987425" y="4248150"/>
          <p14:tracePt t="7348" x="1016000" y="4352925"/>
          <p14:tracePt t="7357" x="1050925" y="4459288"/>
          <p14:tracePt t="7364" x="1093788" y="4565650"/>
          <p14:tracePt t="7372" x="1143000" y="4684713"/>
          <p14:tracePt t="7380" x="1212850" y="4805363"/>
          <p14:tracePt t="7388" x="1276350" y="4938713"/>
          <p14:tracePt t="7396" x="1362075" y="5059363"/>
          <p14:tracePt t="7404" x="1454150" y="5200650"/>
          <p14:tracePt t="7412" x="1538288" y="5319713"/>
          <p14:tracePt t="7420" x="1630363" y="5440363"/>
          <p14:tracePt t="7430" x="1728788" y="5559425"/>
          <p14:tracePt t="7441" x="1812925" y="5665788"/>
          <p14:tracePt t="7444" x="1898650" y="5749925"/>
          <p14:tracePt t="7453" x="1933575" y="5757863"/>
          <p14:tracePt t="7461" x="1989138" y="5835650"/>
          <p14:tracePt t="7469" x="2052638" y="5876925"/>
          <p14:tracePt t="7477" x="2089150" y="5911850"/>
          <p14:tracePt t="7483" x="2124075" y="5926138"/>
          <p14:tracePt t="7491" x="2159000" y="5954713"/>
          <p14:tracePt t="7499" x="2193925" y="5954713"/>
          <p14:tracePt t="7507" x="2216150" y="5962650"/>
          <p14:tracePt t="7515" x="2251075" y="5975350"/>
          <p14:tracePt t="7523" x="2286000" y="5975350"/>
          <p14:tracePt t="7531" x="2314575" y="5975350"/>
          <p14:tracePt t="7539" x="2349500" y="5975350"/>
          <p14:tracePt t="7547" x="2370138" y="5975350"/>
          <p14:tracePt t="7863" x="2370138" y="5891213"/>
          <p14:tracePt t="7871" x="2335213" y="5735638"/>
          <p14:tracePt t="7879" x="2228850" y="5368925"/>
          <p14:tracePt t="7887" x="2179638" y="5149850"/>
          <p14:tracePt t="7895" x="2052638" y="4733925"/>
          <p14:tracePt t="7903" x="1933575" y="4283075"/>
          <p14:tracePt t="7911" x="1784350" y="3767138"/>
          <p14:tracePt t="7919" x="1665288" y="3267075"/>
          <p14:tracePt t="7928" x="1630363" y="3062288"/>
          <p14:tracePt t="7936" x="1573213" y="2681288"/>
          <p14:tracePt t="7944" x="1517650" y="2384425"/>
          <p14:tracePt t="7952" x="1474788" y="2144713"/>
          <p14:tracePt t="7958" x="1466850" y="1968500"/>
          <p14:tracePt t="7966" x="1454150" y="1792288"/>
          <p14:tracePt t="7974" x="1454150" y="1671638"/>
          <p14:tracePt t="7982" x="1454150" y="1538288"/>
          <p14:tracePt t="7990" x="1454150" y="1431925"/>
          <p14:tracePt t="7998" x="1454150" y="1347788"/>
          <p14:tracePt t="8006" x="1454150" y="1298575"/>
          <p14:tracePt t="8014" x="1454150" y="1227138"/>
          <p14:tracePt t="8022" x="1454150" y="1171575"/>
          <p14:tracePt t="8030" x="1454150" y="1100138"/>
          <p14:tracePt t="8037" x="1454150" y="1058863"/>
          <p14:tracePt t="8046" x="1454150" y="1022350"/>
          <p14:tracePt t="8054" x="1454150" y="987425"/>
          <p14:tracePt t="8061" x="1454150" y="966788"/>
          <p14:tracePt t="8069" x="1454150" y="946150"/>
          <p14:tracePt t="8078" x="1454150" y="931863"/>
          <p14:tracePt t="8086" x="1454150" y="903288"/>
          <p14:tracePt t="8094" x="1454150" y="895350"/>
          <p14:tracePt t="8103" x="1454150" y="882650"/>
          <p14:tracePt t="8110" x="1454150" y="846138"/>
          <p14:tracePt t="8118" x="1454150" y="796925"/>
          <p14:tracePt t="8124" x="1454150" y="790575"/>
          <p14:tracePt t="8133" x="1454150" y="741363"/>
          <p14:tracePt t="8141" x="1454150" y="655638"/>
          <p14:tracePt t="8149" x="1454150" y="606425"/>
          <p14:tracePt t="8156" x="1454150" y="585788"/>
          <p14:tracePt t="8164" x="1454150" y="536575"/>
          <p14:tracePt t="8172" x="1454150" y="487363"/>
          <p14:tracePt t="8180" x="1454150" y="465138"/>
          <p14:tracePt t="8188" x="1454150" y="444500"/>
          <p14:tracePt t="8196" x="1454150" y="430213"/>
          <p14:tracePt t="8252" x="1454150" y="444500"/>
          <p14:tracePt t="8261" x="1454150" y="450850"/>
          <p14:tracePt t="8269" x="1454150" y="465138"/>
          <p14:tracePt t="8275" x="1454150" y="479425"/>
          <p14:tracePt t="8285" x="1454150" y="501650"/>
          <p14:tracePt t="8291" x="1454150" y="522288"/>
          <p14:tracePt t="8299" x="1454150" y="571500"/>
          <p14:tracePt t="8307" x="1454150" y="606425"/>
          <p14:tracePt t="8315" x="1454150" y="641350"/>
          <p14:tracePt t="8323" x="1454150" y="704850"/>
          <p14:tracePt t="8331" x="1454150" y="741363"/>
          <p14:tracePt t="8338" x="1466850" y="790575"/>
          <p14:tracePt t="8347" x="1466850" y="831850"/>
          <p14:tracePt t="8354" x="1489075" y="895350"/>
          <p14:tracePt t="8362" x="1489075" y="931863"/>
          <p14:tracePt t="8370" x="1503363" y="966788"/>
          <p14:tracePt t="8378" x="1517650" y="987425"/>
          <p14:tracePt t="8386" x="1517650" y="1016000"/>
          <p14:tracePt t="8394" x="1517650" y="1036638"/>
          <p14:tracePt t="8403" x="1517650" y="1050925"/>
          <p14:tracePt t="8411" x="1517650" y="1058863"/>
          <p14:tracePt t="8426" x="1517650" y="1073150"/>
          <p14:tracePt t="8441" x="1517650" y="1085850"/>
          <p14:tracePt t="8474" x="1517650" y="1100138"/>
          <p14:tracePt t="8481" x="1524000" y="1108075"/>
          <p14:tracePt t="8497" x="1524000" y="1122363"/>
          <p14:tracePt t="8505" x="1524000" y="1136650"/>
          <p14:tracePt t="8512" x="1524000" y="1143000"/>
          <p14:tracePt t="8521" x="1524000" y="1157288"/>
          <p14:tracePt t="8528" x="1524000" y="1171575"/>
          <p14:tracePt t="8537" x="1524000" y="1192213"/>
          <p14:tracePt t="8545" x="1524000" y="1212850"/>
          <p14:tracePt t="8553" x="1524000" y="1241425"/>
          <p14:tracePt t="8561" x="1524000" y="1263650"/>
          <p14:tracePt t="8570" x="1524000" y="1298575"/>
          <p14:tracePt t="8578" x="1524000" y="1333500"/>
          <p14:tracePt t="8586" x="1538288" y="1368425"/>
          <p14:tracePt t="8594" x="1538288" y="1397000"/>
          <p14:tracePt t="8599" x="1538288" y="1417638"/>
          <p14:tracePt t="8607" x="1538288" y="1446213"/>
          <p14:tracePt t="8616" x="1538288" y="1466850"/>
          <p14:tracePt t="8623" x="1538288" y="1481138"/>
          <p14:tracePt t="8632" x="1538288" y="1489075"/>
          <p14:tracePt t="8655" x="1552575" y="1503363"/>
          <p14:tracePt t="8695" x="1573213" y="1503363"/>
          <p14:tracePt t="8704" x="1587500" y="1503363"/>
          <p14:tracePt t="8712" x="1608138" y="1503363"/>
          <p14:tracePt t="8719" x="1657350" y="1503363"/>
          <p14:tracePt t="8727" x="1679575" y="1503363"/>
          <p14:tracePt t="8736" x="1714500" y="1503363"/>
          <p14:tracePt t="8745" x="1743075" y="1503363"/>
          <p14:tracePt t="8750" x="1778000" y="1503363"/>
          <p14:tracePt t="8758" x="1812925" y="1503363"/>
          <p14:tracePt t="8766" x="1847850" y="1503363"/>
          <p14:tracePt t="8774" x="1870075" y="1503363"/>
          <p14:tracePt t="8782" x="1905000" y="1503363"/>
          <p14:tracePt t="8789" x="1933575" y="1489075"/>
          <p14:tracePt t="8798" x="1954213" y="1489075"/>
          <p14:tracePt t="8806" x="1974850" y="1489075"/>
          <p14:tracePt t="8813" x="2003425" y="1489075"/>
          <p14:tracePt t="8822" x="2025650" y="1489075"/>
          <p14:tracePt t="8829" x="2038350" y="1489075"/>
          <p14:tracePt t="8837" x="2052638" y="1489075"/>
          <p14:tracePt t="8845" x="2060575" y="1489075"/>
          <p14:tracePt t="8853" x="2074863" y="1489075"/>
          <p14:tracePt t="8885" x="2089150" y="1489075"/>
          <p14:tracePt t="8901" x="2089150" y="1503363"/>
          <p14:tracePt t="8911" x="2095500" y="1503363"/>
          <p14:tracePt t="8925" x="2109788" y="1503363"/>
          <p14:tracePt t="8932" x="2124075" y="1503363"/>
          <p14:tracePt t="8940" x="2130425" y="1503363"/>
          <p14:tracePt t="8956" x="2144713" y="1503363"/>
          <p14:tracePt t="8964" x="2159000" y="1503363"/>
          <p14:tracePt t="8988" x="2165350" y="1503363"/>
          <p14:tracePt t="9012" x="2179638" y="1503363"/>
          <p14:tracePt t="9044" x="2179638" y="1489075"/>
          <p14:tracePt t="9226" x="2201863" y="1489075"/>
          <p14:tracePt t="9233" x="2243138" y="1489075"/>
          <p14:tracePt t="9241" x="2279650" y="1489075"/>
          <p14:tracePt t="9249" x="2320925" y="1503363"/>
          <p14:tracePt t="9257" x="2406650" y="1517650"/>
          <p14:tracePt t="9265" x="2505075" y="1538288"/>
          <p14:tracePt t="9273" x="2597150" y="1558925"/>
          <p14:tracePt t="9281" x="2730500" y="1601788"/>
          <p14:tracePt t="9289" x="2851150" y="1636713"/>
          <p14:tracePt t="9297" x="2978150" y="1657350"/>
          <p14:tracePt t="9305" x="3082925" y="1693863"/>
          <p14:tracePt t="9313" x="3203575" y="1714500"/>
          <p14:tracePt t="9320" x="3316288" y="1749425"/>
          <p14:tracePt t="9328" x="3422650" y="1792288"/>
          <p14:tracePt t="9336" x="3471863" y="1798638"/>
          <p14:tracePt t="9344" x="3625850" y="1847850"/>
          <p14:tracePt t="9352" x="3648075" y="1862138"/>
          <p14:tracePt t="9361" x="3717925" y="1884363"/>
          <p14:tracePt t="9369" x="3752850" y="1905000"/>
          <p14:tracePt t="9378" x="3789363" y="1947863"/>
          <p14:tracePt t="9385" x="3824288" y="1968500"/>
          <p14:tracePt t="9693" x="3838575" y="1968500"/>
          <p14:tracePt t="9704" x="3908425" y="1933575"/>
          <p14:tracePt t="9708" x="3994150" y="1919288"/>
          <p14:tracePt t="9716" x="4064000" y="1884363"/>
          <p14:tracePt t="9724" x="4148138" y="1862138"/>
          <p14:tracePt t="9733" x="4324350" y="1835150"/>
          <p14:tracePt t="9740" x="4656138" y="1749425"/>
          <p14:tracePt t="9748" x="4768850" y="1743075"/>
          <p14:tracePt t="9756" x="4967288" y="1728788"/>
          <p14:tracePt t="9764" x="5172075" y="1714500"/>
          <p14:tracePt t="9772" x="5348288" y="1693863"/>
          <p14:tracePt t="9779" x="5530850" y="1693863"/>
          <p14:tracePt t="9788" x="5672138" y="1693863"/>
          <p14:tracePt t="9795" x="5729288" y="1693863"/>
          <p14:tracePt t="9803" x="5827713" y="1693863"/>
          <p14:tracePt t="9812" x="5911850" y="1693863"/>
          <p14:tracePt t="9819" x="5983288" y="1693863"/>
          <p14:tracePt t="9828" x="6018213" y="1693863"/>
          <p14:tracePt t="9836" x="6038850" y="1693863"/>
          <p14:tracePt t="9845" x="6067425" y="1693863"/>
          <p14:tracePt t="9853" x="6075363" y="1693863"/>
          <p14:tracePt t="9866" x="6089650" y="1693863"/>
          <p14:tracePt t="10247" x="6053138" y="1693863"/>
          <p14:tracePt t="10255" x="5948363" y="1693863"/>
          <p14:tracePt t="10263" x="5842000" y="1693863"/>
          <p14:tracePt t="10271" x="5686425" y="1728788"/>
          <p14:tracePt t="10279" x="5538788" y="1743075"/>
          <p14:tracePt t="10286" x="5383213" y="1749425"/>
          <p14:tracePt t="10295" x="5235575" y="1763713"/>
          <p14:tracePt t="10303" x="5065713" y="1778000"/>
          <p14:tracePt t="10311" x="4910138" y="1798638"/>
          <p14:tracePt t="10319" x="4756150" y="1798638"/>
          <p14:tracePt t="10328" x="4614863" y="1798638"/>
          <p14:tracePt t="10336" x="4459288" y="1798638"/>
          <p14:tracePt t="10344" x="4338638" y="1798638"/>
          <p14:tracePt t="10350" x="4233863" y="1798638"/>
          <p14:tracePt t="10358" x="4148138" y="1798638"/>
          <p14:tracePt t="10366" x="4043363" y="1798638"/>
          <p14:tracePt t="10373" x="3957638" y="1798638"/>
          <p14:tracePt t="10382" x="3887788" y="1798638"/>
          <p14:tracePt t="10390" x="3803650" y="1798638"/>
          <p14:tracePt t="10398" x="3732213" y="1798638"/>
          <p14:tracePt t="10405" x="3668713" y="1798638"/>
          <p14:tracePt t="10414" x="3598863" y="1798638"/>
          <p14:tracePt t="10421" x="3576638" y="1798638"/>
          <p14:tracePt t="10429" x="3506788" y="1812925"/>
          <p14:tracePt t="10437" x="3457575" y="1812925"/>
          <p14:tracePt t="10445" x="3408363" y="1827213"/>
          <p14:tracePt t="10453" x="3386138" y="1827213"/>
          <p14:tracePt t="10461" x="3336925" y="1835150"/>
          <p14:tracePt t="10469" x="3316288" y="1835150"/>
          <p14:tracePt t="10478" x="3287713" y="1847850"/>
          <p14:tracePt t="10486" x="3267075" y="1862138"/>
          <p14:tracePt t="10494" x="3238500" y="1870075"/>
          <p14:tracePt t="10502" x="3217863" y="1884363"/>
          <p14:tracePt t="10508" x="3181350" y="1898650"/>
          <p14:tracePt t="10516" x="3132138" y="1919288"/>
          <p14:tracePt t="10524" x="3097213" y="1947863"/>
          <p14:tracePt t="10532" x="3062288" y="1954213"/>
          <p14:tracePt t="10540" x="3005138" y="1989138"/>
          <p14:tracePt t="10548" x="2941638" y="2017713"/>
          <p14:tracePt t="10556" x="2886075" y="2038350"/>
          <p14:tracePt t="10564" x="2814638" y="2089150"/>
          <p14:tracePt t="10572" x="2751138" y="2124075"/>
          <p14:tracePt t="10579" x="2695575" y="2144713"/>
          <p14:tracePt t="10587" x="2624138" y="2193925"/>
          <p14:tracePt t="10595" x="2589213" y="2208213"/>
          <p14:tracePt t="10603" x="2540000" y="2243138"/>
          <p14:tracePt t="10611" x="2476500" y="2265363"/>
          <p14:tracePt t="10619" x="2433638" y="2292350"/>
          <p14:tracePt t="10628" x="2384425" y="2300288"/>
          <p14:tracePt t="10636" x="2300288" y="2335213"/>
          <p14:tracePt t="10644" x="2228850" y="2349500"/>
          <p14:tracePt t="10653" x="2179638" y="2349500"/>
          <p14:tracePt t="10661" x="2109788" y="2349500"/>
          <p14:tracePt t="10669" x="2074863" y="2349500"/>
          <p14:tracePt t="10675" x="2025650" y="2349500"/>
          <p14:tracePt t="10683" x="1968500" y="2349500"/>
          <p14:tracePt t="10691" x="1919288" y="2349500"/>
          <p14:tracePt t="10699" x="1870075" y="2328863"/>
          <p14:tracePt t="10707" x="1820863" y="2314575"/>
          <p14:tracePt t="10715" x="1784350" y="2292350"/>
          <p14:tracePt t="10723" x="1763713" y="2265363"/>
          <p14:tracePt t="10730" x="1728788" y="2228850"/>
          <p14:tracePt t="10738" x="1708150" y="2208213"/>
          <p14:tracePt t="10746" x="1679575" y="2173288"/>
          <p14:tracePt t="10754" x="1665288" y="2144713"/>
          <p14:tracePt t="10762" x="1644650" y="2109788"/>
          <p14:tracePt t="10770" x="1630363" y="2089150"/>
          <p14:tracePt t="10778" x="1630363" y="2060575"/>
          <p14:tracePt t="10786" x="1622425" y="2052638"/>
          <p14:tracePt t="10794" x="1608138" y="2017713"/>
          <p14:tracePt t="10803" x="1608138" y="2003425"/>
          <p14:tracePt t="10811" x="1608138" y="1989138"/>
          <p14:tracePt t="10819" x="1608138" y="1968500"/>
          <p14:tracePt t="10825" x="1608138" y="1954213"/>
          <p14:tracePt t="10841" x="1608138" y="1933575"/>
          <p14:tracePt t="10856" x="1608138" y="1919288"/>
          <p14:tracePt t="10865" x="1608138" y="1898650"/>
          <p14:tracePt t="10881" x="1608138" y="1884363"/>
          <p14:tracePt t="10888" x="1608138" y="1870075"/>
          <p14:tracePt t="10904" x="1608138" y="1862138"/>
          <p14:tracePt t="10928" x="1608138" y="1847850"/>
          <p14:tracePt t="10937" x="1622425" y="1847850"/>
          <p14:tracePt t="10960" x="1622425" y="1835150"/>
          <p14:tracePt t="10970" x="1630363" y="1835150"/>
          <p14:tracePt t="10977" x="1630363" y="1827213"/>
          <p14:tracePt t="10985" x="1644650" y="1827213"/>
          <p14:tracePt t="10991" x="1644650" y="1812925"/>
          <p14:tracePt t="11000" x="1657350" y="1798638"/>
          <p14:tracePt t="11008" x="1665288" y="1792288"/>
          <p14:tracePt t="11023" x="1679575" y="1778000"/>
          <p14:tracePt t="11031" x="1679575" y="1763713"/>
          <p14:tracePt t="11039" x="1693863" y="1749425"/>
          <p14:tracePt t="11047" x="1693863" y="1743075"/>
          <p14:tracePt t="11063" x="1693863" y="1728788"/>
          <p14:tracePt t="11087" x="1693863" y="1714500"/>
          <p14:tracePt t="11095" x="1693863" y="1708150"/>
          <p14:tracePt t="11111" x="1693863" y="1693863"/>
          <p14:tracePt t="11119" x="1693863" y="1671638"/>
          <p14:tracePt t="11127" x="1693863" y="1644650"/>
          <p14:tracePt t="11136" x="1679575" y="1622425"/>
          <p14:tracePt t="11144" x="1657350" y="1601788"/>
          <p14:tracePt t="11150" x="1644650" y="1558925"/>
          <p14:tracePt t="11158" x="1622425" y="1538288"/>
          <p14:tracePt t="11166" x="1593850" y="1503363"/>
          <p14:tracePt t="11174" x="1573213" y="1481138"/>
          <p14:tracePt t="11182" x="1558925" y="1454150"/>
          <p14:tracePt t="11189" x="1552575" y="1431925"/>
          <p14:tracePt t="11198" x="1524000" y="1417638"/>
          <p14:tracePt t="11206" x="1524000" y="1403350"/>
          <p14:tracePt t="11213" x="1517650" y="1397000"/>
          <p14:tracePt t="11221" x="1503363" y="1382713"/>
          <p14:tracePt t="11229" x="1503363" y="1368425"/>
          <p14:tracePt t="11245" x="1489075" y="1362075"/>
          <p14:tracePt t="11317" x="1474788" y="1362075"/>
          <p14:tracePt t="11380" x="1474788" y="1368425"/>
          <p14:tracePt t="11388" x="1517650" y="1382713"/>
          <p14:tracePt t="11396" x="1552575" y="1397000"/>
          <p14:tracePt t="11405" x="1573213" y="1403350"/>
          <p14:tracePt t="11411" x="1608138" y="1403350"/>
          <p14:tracePt t="11419" x="1644650" y="1431925"/>
          <p14:tracePt t="11427" x="1708150" y="1431925"/>
          <p14:tracePt t="11436" x="1749425" y="1446213"/>
          <p14:tracePt t="11444" x="1820863" y="1454150"/>
          <p14:tracePt t="11452" x="1884363" y="1466850"/>
          <p14:tracePt t="11460" x="1954213" y="1466850"/>
          <p14:tracePt t="11467" x="2011363" y="1466850"/>
          <p14:tracePt t="11475" x="2089150" y="1466850"/>
          <p14:tracePt t="11482" x="2165350" y="1466850"/>
          <p14:tracePt t="11490" x="2193925" y="1466850"/>
          <p14:tracePt t="11498" x="2265363" y="1466850"/>
          <p14:tracePt t="11506" x="2314575" y="1446213"/>
          <p14:tracePt t="11514" x="2370138" y="1431925"/>
          <p14:tracePt t="11522" x="2406650" y="1403350"/>
          <p14:tracePt t="11530" x="2433638" y="1397000"/>
          <p14:tracePt t="11538" x="2455863" y="1368425"/>
          <p14:tracePt t="11545" x="2476500" y="1368425"/>
          <p14:tracePt t="11554" x="2476500" y="1362075"/>
          <p14:tracePt t="11562" x="2490788" y="1347788"/>
          <p14:tracePt t="11569" x="2490788" y="1333500"/>
          <p14:tracePt t="11578" x="2505075" y="1333500"/>
          <p14:tracePt t="11586" x="2505075" y="1327150"/>
          <p14:tracePt t="11601" x="2505075" y="1312863"/>
          <p14:tracePt t="11641" x="2490788" y="1312863"/>
          <p14:tracePt t="11649" x="2476500" y="1312863"/>
          <p14:tracePt t="11657" x="2470150" y="1312863"/>
          <p14:tracePt t="11665" x="2455863" y="1312863"/>
          <p14:tracePt t="11673" x="2433638" y="1327150"/>
          <p14:tracePt t="11681" x="2384425" y="1362075"/>
          <p14:tracePt t="11688" x="2349500" y="1382713"/>
          <p14:tracePt t="11696" x="2286000" y="1431925"/>
          <p14:tracePt t="11704" x="2216150" y="1466850"/>
          <p14:tracePt t="11713" x="2130425" y="1517650"/>
          <p14:tracePt t="11721" x="2052638" y="1552575"/>
          <p14:tracePt t="11728" x="1974850" y="1608138"/>
          <p14:tracePt t="11736" x="1939925" y="1622425"/>
          <p14:tracePt t="11744" x="1884363" y="1657350"/>
          <p14:tracePt t="11752" x="1820863" y="1693863"/>
          <p14:tracePt t="11761" x="1784350" y="1714500"/>
          <p14:tracePt t="11770" x="1743075" y="1749425"/>
          <p14:tracePt t="11778" x="1714500" y="1778000"/>
          <p14:tracePt t="11785" x="1693863" y="1798638"/>
          <p14:tracePt t="11791" x="1679575" y="1812925"/>
          <p14:tracePt t="11799" x="1665288" y="1827213"/>
          <p14:tracePt t="11807" x="1665288" y="1847850"/>
          <p14:tracePt t="11815" x="1657350" y="1862138"/>
          <p14:tracePt t="11831" x="1644650" y="1870075"/>
          <p14:tracePt t="11855" x="1644650" y="1884363"/>
          <p14:tracePt t="11886" x="1644650" y="1898650"/>
          <p14:tracePt t="11902" x="1657350" y="1898650"/>
          <p14:tracePt t="11911" x="1665288" y="1905000"/>
          <p14:tracePt t="11919" x="1679575" y="1919288"/>
          <p14:tracePt t="11928" x="1693863" y="1933575"/>
          <p14:tracePt t="11935" x="1708150" y="1947863"/>
          <p14:tracePt t="11942" x="1714500" y="1947863"/>
          <p14:tracePt t="11950" x="1749425" y="1954213"/>
          <p14:tracePt t="11957" x="1749425" y="1968500"/>
          <p14:tracePt t="11965" x="1778000" y="1968500"/>
          <p14:tracePt t="11973" x="1784350" y="1968500"/>
          <p14:tracePt t="11981" x="1798638" y="1968500"/>
          <p14:tracePt t="11997" x="1812925" y="1968500"/>
          <p14:tracePt t="12021" x="1820863" y="1968500"/>
          <p14:tracePt t="12718" x="1820863" y="1954213"/>
          <p14:tracePt t="12727" x="1798638" y="1919288"/>
          <p14:tracePt t="12736" x="1763713" y="1898650"/>
          <p14:tracePt t="12741" x="1743075" y="1870075"/>
          <p14:tracePt t="12749" x="1708150" y="1835150"/>
          <p14:tracePt t="12757" x="1679575" y="1827213"/>
          <p14:tracePt t="12765" x="1657350" y="1798638"/>
          <p14:tracePt t="12773" x="1630363" y="1792288"/>
          <p14:tracePt t="12781" x="1608138" y="1778000"/>
          <p14:tracePt t="12789" x="1587500" y="1763713"/>
          <p14:tracePt t="12797" x="1573213" y="1749425"/>
          <p14:tracePt t="12805" x="1558925" y="1749425"/>
          <p14:tracePt t="12813" x="1552575" y="1743075"/>
          <p14:tracePt t="12820" x="1538288" y="1728788"/>
          <p14:tracePt t="12829" x="1517650" y="1728788"/>
          <p14:tracePt t="12836" x="1517650" y="1714500"/>
          <p14:tracePt t="12844" x="1503363" y="1708150"/>
          <p14:tracePt t="12853" x="1489075" y="1693863"/>
          <p14:tracePt t="12861" x="1474788" y="1679575"/>
          <p14:tracePt t="12870" x="1466850" y="1671638"/>
          <p14:tracePt t="12878" x="1466850" y="1657350"/>
          <p14:tracePt t="12886" x="1454150" y="1636713"/>
          <p14:tracePt t="12892" x="1439863" y="1622425"/>
          <p14:tracePt t="12900" x="1431925" y="1608138"/>
          <p14:tracePt t="12908" x="1417638" y="1587500"/>
          <p14:tracePt t="12916" x="1403350" y="1573213"/>
          <p14:tracePt t="12923" x="1403350" y="1558925"/>
          <p14:tracePt t="12932" x="1397000" y="1558925"/>
          <p14:tracePt t="12939" x="1397000" y="1552575"/>
          <p14:tracePt t="12955" x="1397000" y="1538288"/>
          <p14:tracePt t="12963" x="1382713" y="1538288"/>
          <p14:tracePt t="13043" x="1382713" y="1552575"/>
          <p14:tracePt t="13066" x="1397000" y="1552575"/>
          <p14:tracePt t="13074" x="1397000" y="1558925"/>
          <p14:tracePt t="13090" x="1397000" y="1573213"/>
          <p14:tracePt t="13114" x="1403350" y="1587500"/>
          <p14:tracePt t="13138" x="1403350" y="1601788"/>
          <p14:tracePt t="13154" x="1417638" y="1601788"/>
          <p14:tracePt t="13162" x="1439863" y="1608138"/>
          <p14:tracePt t="13169" x="1466850" y="1608138"/>
          <p14:tracePt t="13178" x="1489075" y="1608138"/>
          <p14:tracePt t="13186" x="1517650" y="1622425"/>
          <p14:tracePt t="13194" x="1552575" y="1622425"/>
          <p14:tracePt t="13203" x="1608138" y="1636713"/>
          <p14:tracePt t="13211" x="1644650" y="1644650"/>
          <p14:tracePt t="13219" x="1693863" y="1644650"/>
          <p14:tracePt t="13224" x="1743075" y="1657350"/>
          <p14:tracePt t="13233" x="1778000" y="1671638"/>
          <p14:tracePt t="13241" x="1820863" y="1671638"/>
          <p14:tracePt t="13248" x="1862138" y="1679575"/>
          <p14:tracePt t="13256" x="1898650" y="1693863"/>
          <p14:tracePt t="13264" x="1919288" y="1693863"/>
          <p14:tracePt t="13272" x="1939925" y="1708150"/>
          <p14:tracePt t="13280" x="1954213" y="1708150"/>
          <p14:tracePt t="13288" x="1968500" y="1708150"/>
          <p14:tracePt t="13296" x="1974850" y="1708150"/>
          <p14:tracePt t="13304" x="1989138" y="1708150"/>
          <p14:tracePt t="13327" x="2003425" y="1708150"/>
          <p14:tracePt t="13447" x="2011363" y="1708150"/>
          <p14:tracePt t="13549" x="2025650" y="1708150"/>
          <p14:tracePt t="13557" x="2038350" y="1708150"/>
          <p14:tracePt t="13565" x="2052638" y="1708150"/>
          <p14:tracePt t="13573" x="2074863" y="1708150"/>
          <p14:tracePt t="13581" x="2095500" y="1708150"/>
          <p14:tracePt t="13588" x="2109788" y="1708150"/>
          <p14:tracePt t="13597" x="2130425" y="1708150"/>
          <p14:tracePt t="13605" x="2159000" y="1708150"/>
          <p14:tracePt t="13620" x="2179638" y="1708150"/>
          <p14:tracePt t="13636" x="2193925" y="1708150"/>
          <p14:tracePt t="13652" x="2201863" y="1708150"/>
          <p14:tracePt t="13676" x="2216150" y="1693863"/>
          <p14:tracePt t="14333" x="2201863" y="1693863"/>
          <p14:tracePt t="14342" x="2193925" y="1693863"/>
          <p14:tracePt t="14349" x="2179638" y="1693863"/>
          <p14:tracePt t="14365" x="2159000" y="1693863"/>
          <p14:tracePt t="14380" x="2130425" y="1693863"/>
          <p14:tracePt t="14388" x="2124075" y="1693863"/>
          <p14:tracePt t="14396" x="2095500" y="1693863"/>
          <p14:tracePt t="14413" x="2074863" y="1693863"/>
          <p14:tracePt t="14420" x="2060575" y="1693863"/>
          <p14:tracePt t="14428" x="2038350" y="1693863"/>
          <p14:tracePt t="14444" x="2011363" y="1693863"/>
          <p14:tracePt t="14452" x="2003425" y="1693863"/>
          <p14:tracePt t="14461" x="1989138" y="1693863"/>
          <p14:tracePt t="14469" x="1974850" y="1693863"/>
          <p14:tracePt t="14478" x="1968500" y="1693863"/>
          <p14:tracePt t="14483" x="1954213" y="1693863"/>
          <p14:tracePt t="14492" x="1939925" y="1693863"/>
          <p14:tracePt t="14507" x="1933575" y="1693863"/>
          <p14:tracePt t="14515" x="1919288" y="1693863"/>
          <p14:tracePt t="14539" x="1905000" y="1693863"/>
          <p14:tracePt t="14547" x="1898650" y="1693863"/>
          <p14:tracePt t="14563" x="1884363" y="1693863"/>
          <p14:tracePt t="14571" x="1870075" y="1693863"/>
          <p14:tracePt t="14578" x="1862138" y="1693863"/>
          <p14:tracePt t="14594" x="1835150" y="1693863"/>
          <p14:tracePt t="14611" x="1820863" y="1693863"/>
          <p14:tracePt t="14619" x="1812925" y="1693863"/>
          <p14:tracePt t="14628" x="1798638" y="1693863"/>
          <p14:tracePt t="14635" x="1784350" y="1693863"/>
          <p14:tracePt t="14644" x="1778000" y="1693863"/>
          <p14:tracePt t="14650" x="1763713" y="1693863"/>
          <p14:tracePt t="14665" x="1749425" y="1679575"/>
          <p14:tracePt t="14697" x="1743075" y="1679575"/>
          <p14:tracePt t="16281" x="1728788" y="1679575"/>
          <p14:tracePt t="16297" x="1714500" y="1679575"/>
          <p14:tracePt t="16313" x="1708150" y="1679575"/>
          <p14:tracePt t="16321" x="1693863" y="1679575"/>
          <p14:tracePt t="16360" x="1679575" y="1679575"/>
          <p14:tracePt t="16455" x="1679575" y="1671638"/>
          <p14:tracePt t="18301" x="1679575" y="1657350"/>
          <p14:tracePt t="18308" x="1679575" y="1644650"/>
          <p14:tracePt t="18324" x="1679575" y="1636713"/>
          <p14:tracePt t="18333" x="1679575" y="1622425"/>
          <p14:tracePt t="18348" x="1679575" y="1608138"/>
          <p14:tracePt t="18356" x="1679575" y="1601788"/>
          <p14:tracePt t="18380" x="1679575" y="1587500"/>
          <p14:tracePt t="18412" x="1665288" y="1587500"/>
          <p14:tracePt t="18427" x="1657350" y="1587500"/>
          <p14:tracePt t="18436" x="1644650" y="1587500"/>
          <p14:tracePt t="18444" x="1630363" y="1573213"/>
          <p14:tracePt t="18453" x="1608138" y="1573213"/>
          <p14:tracePt t="18460" x="1593850" y="1573213"/>
          <p14:tracePt t="18469" x="1573213" y="1573213"/>
          <p14:tracePt t="18475" x="1552575" y="1573213"/>
          <p14:tracePt t="18483" x="1524000" y="1573213"/>
          <p14:tracePt t="18491" x="1517650" y="1573213"/>
          <p14:tracePt t="18498" x="1489075" y="1573213"/>
          <p14:tracePt t="18506" x="1474788" y="1573213"/>
          <p14:tracePt t="18514" x="1466850" y="1573213"/>
          <p14:tracePt t="18530" x="1454150" y="1573213"/>
          <p14:tracePt t="18570" x="1439863" y="1573213"/>
          <p14:tracePt t="18617" x="1439863" y="1587500"/>
          <p14:tracePt t="18674" x="1439863" y="1601788"/>
          <p14:tracePt t="18728" x="1439863" y="1608138"/>
          <p14:tracePt t="18752" x="1439863" y="1622425"/>
          <p14:tracePt t="18792" x="1439863" y="1636713"/>
          <p14:tracePt t="18816" x="1439863" y="1644650"/>
          <p14:tracePt t="18862" x="1439863" y="1657350"/>
          <p14:tracePt t="18903" x="1439863" y="1671638"/>
          <p14:tracePt t="18934" x="1439863" y="1679575"/>
          <p14:tracePt t="18942" x="1431925" y="1679575"/>
          <p14:tracePt t="19211" x="1439863" y="1679575"/>
          <p14:tracePt t="19227" x="1454150" y="1693863"/>
          <p14:tracePt t="19243" x="1466850" y="1708150"/>
          <p14:tracePt t="19253" x="1474788" y="1708150"/>
          <p14:tracePt t="19258" x="1489075" y="1714500"/>
          <p14:tracePt t="19267" x="1503363" y="1743075"/>
          <p14:tracePt t="19274" x="1517650" y="1749425"/>
          <p14:tracePt t="19282" x="1524000" y="1749425"/>
          <p14:tracePt t="19290" x="1538288" y="1778000"/>
          <p14:tracePt t="19306" x="1552575" y="1792288"/>
          <p14:tracePt t="19314" x="1558925" y="1798638"/>
          <p14:tracePt t="19322" x="1573213" y="1812925"/>
          <p14:tracePt t="19338" x="1587500" y="1827213"/>
          <p14:tracePt t="19345" x="1593850" y="1835150"/>
          <p14:tracePt t="19353" x="1608138" y="1835150"/>
          <p14:tracePt t="19362" x="1622425" y="1847850"/>
          <p14:tracePt t="19369" x="1630363" y="1847850"/>
          <p14:tracePt t="19378" x="1644650" y="1862138"/>
          <p14:tracePt t="19386" x="1665288" y="1870075"/>
          <p14:tracePt t="19401" x="1693863" y="1884363"/>
          <p14:tracePt t="19410" x="1708150" y="1884363"/>
          <p14:tracePt t="19417" x="1728788" y="1898650"/>
          <p14:tracePt t="19425" x="1743075" y="1898650"/>
          <p14:tracePt t="19433" x="1749425" y="1905000"/>
          <p14:tracePt t="19441" x="1778000" y="1905000"/>
          <p14:tracePt t="19448" x="1798638" y="1919288"/>
          <p14:tracePt t="19456" x="1812925" y="1919288"/>
          <p14:tracePt t="19464" x="1835150" y="1919288"/>
          <p14:tracePt t="19472" x="1862138" y="1919288"/>
          <p14:tracePt t="19480" x="1870075" y="1919288"/>
          <p14:tracePt t="19488" x="1898650" y="1919288"/>
          <p14:tracePt t="19496" x="1919288" y="1919288"/>
          <p14:tracePt t="19504" x="1933575" y="1919288"/>
          <p14:tracePt t="19512" x="1954213" y="1919288"/>
          <p14:tracePt t="19520" x="1974850" y="1905000"/>
          <p14:tracePt t="19528" x="2003425" y="1905000"/>
          <p14:tracePt t="19536" x="2011363" y="1898650"/>
          <p14:tracePt t="19544" x="2038350" y="1884363"/>
          <p14:tracePt t="19552" x="2060575" y="1884363"/>
          <p14:tracePt t="19561" x="2074863" y="1870075"/>
          <p14:tracePt t="19569" x="2095500" y="1862138"/>
          <p14:tracePt t="19577" x="2109788" y="1847850"/>
          <p14:tracePt t="19583" x="2124075" y="1847850"/>
          <p14:tracePt t="19591" x="2130425" y="1835150"/>
          <p14:tracePt t="19599" x="2144713" y="1827213"/>
          <p14:tracePt t="19607" x="2159000" y="1812925"/>
          <p14:tracePt t="19615" x="2165350" y="1812925"/>
          <p14:tracePt t="19630" x="2179638" y="1798638"/>
          <p14:tracePt t="19646" x="2193925" y="1798638"/>
          <p14:tracePt t="19654" x="2193925" y="1792288"/>
          <p14:tracePt t="19718" x="2201863" y="1792288"/>
          <p14:tracePt t="20470" x="2193925" y="1778000"/>
          <p14:tracePt t="20478" x="2179638" y="1763713"/>
          <p14:tracePt t="20487" x="2159000" y="1749425"/>
          <p14:tracePt t="20495" x="2144713" y="1743075"/>
          <p14:tracePt t="20503" x="2130425" y="1743075"/>
          <p14:tracePt t="20511" x="2109788" y="1728788"/>
          <p14:tracePt t="20519" x="2095500" y="1714500"/>
          <p14:tracePt t="20527" x="2089150" y="1708150"/>
          <p14:tracePt t="20536" x="2060575" y="1708150"/>
          <p14:tracePt t="20541" x="2052638" y="1693863"/>
          <p14:tracePt t="20549" x="2038350" y="1693863"/>
          <p14:tracePt t="20557" x="2011363" y="1679575"/>
          <p14:tracePt t="20565" x="2003425" y="1679575"/>
          <p14:tracePt t="20573" x="1974850" y="1671638"/>
          <p14:tracePt t="20581" x="1968500" y="1671638"/>
          <p14:tracePt t="20589" x="1954213" y="1671638"/>
          <p14:tracePt t="20597" x="1933575" y="1657350"/>
          <p14:tracePt t="20604" x="1919288" y="1657350"/>
          <p14:tracePt t="20613" x="1905000" y="1657350"/>
          <p14:tracePt t="20620" x="1884363" y="1657350"/>
          <p14:tracePt t="20628" x="1870075" y="1644650"/>
          <p14:tracePt t="20636" x="1862138" y="1644650"/>
          <p14:tracePt t="20644" x="1847850" y="1644650"/>
          <p14:tracePt t="20653" x="1835150" y="1644650"/>
          <p14:tracePt t="20661" x="1820863" y="1644650"/>
          <p14:tracePt t="20669" x="1798638" y="1644650"/>
          <p14:tracePt t="20678" x="1784350" y="1644650"/>
          <p14:tracePt t="20691" x="1763713" y="1644650"/>
          <p14:tracePt t="20700" x="1763713" y="1636713"/>
          <p14:tracePt t="20708" x="1749425" y="1636713"/>
          <p14:tracePt t="20716" x="1743075" y="1636713"/>
          <p14:tracePt t="20723" x="1728788" y="1636713"/>
          <p14:tracePt t="20731" x="1714500" y="1636713"/>
          <p14:tracePt t="20739" x="1708150" y="1636713"/>
          <p14:tracePt t="20747" x="1693863" y="1636713"/>
          <p14:tracePt t="20755" x="1679575" y="1636713"/>
          <p14:tracePt t="20763" x="1665288" y="1636713"/>
          <p14:tracePt t="20771" x="1657350" y="1636713"/>
          <p14:tracePt t="20779" x="1630363" y="1636713"/>
          <p14:tracePt t="20787" x="1622425" y="1636713"/>
          <p14:tracePt t="20795" x="1608138" y="1636713"/>
          <p14:tracePt t="20803" x="1587500" y="1636713"/>
          <p14:tracePt t="20818" x="1558925" y="1636713"/>
          <p14:tracePt t="20828" x="1552575" y="1636713"/>
          <p14:tracePt t="20836" x="1538288" y="1636713"/>
          <p14:tracePt t="20844" x="1524000" y="1636713"/>
          <p14:tracePt t="20858" x="1503363" y="1636713"/>
          <p14:tracePt t="20874" x="1489075" y="1636713"/>
          <p14:tracePt t="20882" x="1474788" y="1636713"/>
          <p14:tracePt t="20898" x="1466850" y="1636713"/>
          <p14:tracePt t="20923" x="1454150" y="1636713"/>
          <p14:tracePt t="21096" x="1474788" y="1636713"/>
          <p14:tracePt t="21104" x="1517650" y="1636713"/>
          <p14:tracePt t="21112" x="1538288" y="1636713"/>
          <p14:tracePt t="21120" x="1573213" y="1636713"/>
          <p14:tracePt t="21128" x="1608138" y="1636713"/>
          <p14:tracePt t="21136" x="1644650" y="1636713"/>
          <p14:tracePt t="21144" x="1679575" y="1636713"/>
          <p14:tracePt t="21153" x="1714500" y="1636713"/>
          <p14:tracePt t="21160" x="1749425" y="1636713"/>
          <p14:tracePt t="21169" x="1778000" y="1636713"/>
          <p14:tracePt t="21175" x="1798638" y="1636713"/>
          <p14:tracePt t="21183" x="1820863" y="1636713"/>
          <p14:tracePt t="21191" x="1862138" y="1636713"/>
          <p14:tracePt t="21199" x="1870075" y="1636713"/>
          <p14:tracePt t="21206" x="1884363" y="1636713"/>
          <p14:tracePt t="21214" x="1905000" y="1636713"/>
          <p14:tracePt t="21230" x="1933575" y="1636713"/>
          <p14:tracePt t="21238" x="1939925" y="1636713"/>
          <p14:tracePt t="21254" x="1954213" y="1636713"/>
          <p14:tracePt t="21270" x="1968500" y="1636713"/>
          <p14:tracePt t="22904" x="1954213" y="1657350"/>
          <p14:tracePt t="22912" x="1939925" y="1671638"/>
          <p14:tracePt t="22917" x="1933575" y="1693863"/>
          <p14:tracePt t="22925" x="1905000" y="1708150"/>
          <p14:tracePt t="22933" x="1884363" y="1728788"/>
          <p14:tracePt t="22941" x="1884363" y="1743075"/>
          <p14:tracePt t="22948" x="1870075" y="1749425"/>
          <p14:tracePt t="22957" x="1862138" y="1778000"/>
          <p14:tracePt t="22964" x="1847850" y="1778000"/>
          <p14:tracePt t="22972" x="1847850" y="1798638"/>
          <p14:tracePt t="22980" x="1835150" y="1798638"/>
          <p14:tracePt t="22988" x="1835150" y="1812925"/>
          <p14:tracePt t="22996" x="1820863" y="1827213"/>
          <p14:tracePt t="23004" x="1820863" y="1835150"/>
          <p14:tracePt t="23019" x="1820863" y="1847850"/>
          <p14:tracePt t="23028" x="1820863" y="1862138"/>
          <p14:tracePt t="23036" x="1812925" y="1870075"/>
          <p14:tracePt t="23044" x="1812925" y="1884363"/>
          <p14:tracePt t="23059" x="1812925" y="1898650"/>
          <p14:tracePt t="23076" x="1812925" y="1905000"/>
          <p14:tracePt t="23091" x="1812925" y="1919288"/>
          <p14:tracePt t="23210" x="1798638" y="1919288"/>
          <p14:tracePt t="23226" x="1784350" y="1919288"/>
          <p14:tracePt t="23236" x="1763713" y="1905000"/>
          <p14:tracePt t="23241" x="1749425" y="1898650"/>
          <p14:tracePt t="23249" x="1743075" y="1884363"/>
          <p14:tracePt t="23257" x="1714500" y="1870075"/>
          <p14:tracePt t="23265" x="1714500" y="1862138"/>
          <p14:tracePt t="23273" x="1693863" y="1847850"/>
          <p14:tracePt t="23281" x="1679575" y="1847850"/>
          <p14:tracePt t="23289" x="1679575" y="1835150"/>
          <p14:tracePt t="23304" x="1665288" y="1827213"/>
          <p14:tracePt t="23361" x="1665288" y="1812925"/>
          <p14:tracePt t="23439" x="1679575" y="1812925"/>
          <p14:tracePt t="23448" x="1693863" y="1812925"/>
          <p14:tracePt t="23456" x="1714500" y="1798638"/>
          <p14:tracePt t="23463" x="1749425" y="1798638"/>
          <p14:tracePt t="23471" x="1778000" y="1798638"/>
          <p14:tracePt t="23479" x="1812925" y="1792288"/>
          <p14:tracePt t="23487" x="1847850" y="1792288"/>
          <p14:tracePt t="23495" x="1884363" y="1778000"/>
          <p14:tracePt t="23503" x="1933575" y="1778000"/>
          <p14:tracePt t="23511" x="1968500" y="1778000"/>
          <p14:tracePt t="23519" x="1989138" y="1778000"/>
          <p14:tracePt t="23528" x="2011363" y="1778000"/>
          <p14:tracePt t="23536" x="2038350" y="1778000"/>
          <p14:tracePt t="23544" x="2060575" y="1778000"/>
          <p14:tracePt t="23552" x="2074863" y="1778000"/>
          <p14:tracePt t="23558" x="2089150" y="1778000"/>
          <p14:tracePt t="23566" x="2095500" y="1778000"/>
          <p14:tracePt t="23583" x="2109788" y="1778000"/>
          <p14:tracePt t="23598" x="2124075" y="1778000"/>
          <p14:tracePt t="23614" x="2130425" y="1778000"/>
          <p14:tracePt t="23637" x="2144713" y="1778000"/>
          <p14:tracePt t="23669" x="2159000" y="1778000"/>
          <p14:tracePt t="23678" x="2159000" y="1763713"/>
          <p14:tracePt t="23693" x="2165350" y="1763713"/>
          <p14:tracePt t="23709" x="2165350" y="1749425"/>
          <p14:tracePt t="23741" x="2179638" y="1749425"/>
          <p14:tracePt t="26375" x="2179638" y="1798638"/>
          <p14:tracePt t="26383" x="2179638" y="1835150"/>
          <p14:tracePt t="26391" x="2179638" y="1870075"/>
          <p14:tracePt t="26398" x="2193925" y="1905000"/>
          <p14:tracePt t="26406" x="2201863" y="1947863"/>
          <p14:tracePt t="26414" x="2216150" y="2025650"/>
          <p14:tracePt t="26422" x="2243138" y="2138363"/>
          <p14:tracePt t="26430" x="2279650" y="2216150"/>
          <p14:tracePt t="26438" x="2300288" y="2300288"/>
          <p14:tracePt t="26446" x="2320925" y="2384425"/>
          <p14:tracePt t="26454" x="2335213" y="2433638"/>
          <p14:tracePt t="26462" x="2355850" y="2482850"/>
          <p14:tracePt t="26470" x="2384425" y="2525713"/>
          <p14:tracePt t="26478" x="2419350" y="2574925"/>
          <p14:tracePt t="26486" x="2470150" y="2673350"/>
          <p14:tracePt t="26494" x="2505075" y="2716213"/>
          <p14:tracePt t="26503" x="2546350" y="2779713"/>
          <p14:tracePt t="26512" x="2624138" y="2836863"/>
          <p14:tracePt t="26519" x="2695575" y="2906713"/>
          <p14:tracePt t="26527" x="2800350" y="2984500"/>
          <p14:tracePt t="26533" x="2921000" y="3076575"/>
          <p14:tracePt t="26541" x="3076575" y="3181350"/>
          <p14:tracePt t="26549" x="3217863" y="3295650"/>
          <p14:tracePt t="26557" x="3386138" y="3400425"/>
          <p14:tracePt t="26565" x="3562350" y="3521075"/>
          <p14:tracePt t="26573" x="3703638" y="3640138"/>
          <p14:tracePt t="26581" x="3859213" y="3746500"/>
          <p14:tracePt t="26589" x="4006850" y="3867150"/>
          <p14:tracePt t="26906" x="4043363" y="3867150"/>
          <p14:tracePt t="26916" x="4098925" y="3852863"/>
          <p14:tracePt t="26922" x="4184650" y="3830638"/>
          <p14:tracePt t="26929" x="4268788" y="3803650"/>
          <p14:tracePt t="26937" x="4352925" y="3781425"/>
          <p14:tracePt t="26945" x="4459288" y="3752850"/>
          <p14:tracePt t="26953" x="4543425" y="3717925"/>
          <p14:tracePt t="26961" x="4578350" y="3717925"/>
          <p14:tracePt t="26970" x="4656138" y="3711575"/>
          <p14:tracePt t="26978" x="4733925" y="3683000"/>
          <p14:tracePt t="26986" x="4791075" y="3683000"/>
          <p14:tracePt t="26994" x="4846638" y="3676650"/>
          <p14:tracePt t="27002" x="4895850" y="3676650"/>
          <p14:tracePt t="27008" x="4932363" y="3676650"/>
          <p14:tracePt t="27016" x="4967288" y="3676650"/>
          <p14:tracePt t="27024" x="4995863" y="3676650"/>
          <p14:tracePt t="27032" x="5016500" y="3676650"/>
          <p14:tracePt t="27041" x="5030788" y="3676650"/>
          <p14:tracePt t="27049" x="5051425" y="3676650"/>
          <p14:tracePt t="27064" x="5065713" y="3676650"/>
          <p14:tracePt t="27104" x="5080000" y="3676650"/>
          <p14:tracePt t="27127" x="5086350" y="3676650"/>
          <p14:tracePt t="27137" x="5100638" y="3683000"/>
          <p14:tracePt t="27144" x="5137150" y="3683000"/>
          <p14:tracePt t="27154" x="5157788" y="3697288"/>
          <p14:tracePt t="27161" x="5186363" y="3711575"/>
          <p14:tracePt t="27166" x="5207000" y="3732213"/>
          <p14:tracePt t="27174" x="5256213" y="3752850"/>
          <p14:tracePt t="27183" x="5276850" y="3767138"/>
          <p14:tracePt t="27190" x="5291138" y="3767138"/>
          <p14:tracePt t="27198" x="5313363" y="3781425"/>
          <p14:tracePt t="27214" x="5327650" y="3781425"/>
          <p14:tracePt t="28584" x="5340350" y="3781425"/>
          <p14:tracePt t="28595" x="5348288" y="3781425"/>
          <p14:tracePt t="28599" x="5376863" y="3781425"/>
          <p14:tracePt t="28608" x="5383213" y="3781425"/>
          <p14:tracePt t="28615" x="5411788" y="3781425"/>
          <p14:tracePt t="28623" x="5446713" y="3781425"/>
          <p14:tracePt t="28632" x="5467350" y="3781425"/>
          <p14:tracePt t="28640" x="5518150" y="3781425"/>
          <p14:tracePt t="28647" x="5538788" y="3781425"/>
          <p14:tracePt t="28655" x="5581650" y="3803650"/>
          <p14:tracePt t="28663" x="5602288" y="3803650"/>
          <p14:tracePt t="28671" x="5637213" y="3816350"/>
          <p14:tracePt t="28679" x="5672138" y="3838575"/>
          <p14:tracePt t="28687" x="5694363" y="3852863"/>
          <p14:tracePt t="28695" x="5721350" y="3873500"/>
          <p14:tracePt t="28702" x="5743575" y="3887788"/>
          <p14:tracePt t="28711" x="5757863" y="3902075"/>
          <p14:tracePt t="28719" x="5778500" y="3922713"/>
          <p14:tracePt t="28728" x="5792788" y="3937000"/>
          <p14:tracePt t="28736" x="5807075" y="3957638"/>
          <p14:tracePt t="28744" x="5813425" y="3957638"/>
          <p14:tracePt t="28750" x="5827713" y="3986213"/>
          <p14:tracePt t="28758" x="5842000" y="3994150"/>
          <p14:tracePt t="28766" x="5842000" y="4006850"/>
          <p14:tracePt t="28774" x="5848350" y="4021138"/>
          <p14:tracePt t="28782" x="5848350" y="4029075"/>
          <p14:tracePt t="28790" x="5848350" y="4043363"/>
          <p14:tracePt t="28797" x="5848350" y="4057650"/>
          <p14:tracePt t="28806" x="5848350" y="4064000"/>
          <p14:tracePt t="28814" x="5848350" y="4078288"/>
          <p14:tracePt t="28821" x="5848350" y="4113213"/>
          <p14:tracePt t="28829" x="5842000" y="4141788"/>
          <p14:tracePt t="28837" x="5807075" y="4176713"/>
          <p14:tracePt t="28845" x="5743575" y="4211638"/>
          <p14:tracePt t="28853" x="5622925" y="4254500"/>
          <p14:tracePt t="28861" x="5467350" y="4303713"/>
          <p14:tracePt t="28870" x="5270500" y="4338638"/>
          <p14:tracePt t="28878" x="4995863" y="4367213"/>
          <p14:tracePt t="28886" x="4656138" y="4367213"/>
          <p14:tracePt t="28895" x="3957638" y="4367213"/>
          <p14:tracePt t="28903" x="3717925" y="4352925"/>
          <p14:tracePt t="28911" x="3302000" y="4233863"/>
          <p14:tracePt t="28917" x="2857500" y="4078288"/>
          <p14:tracePt t="28925" x="2441575" y="3867150"/>
          <p14:tracePt t="28933" x="2074863" y="3648075"/>
          <p14:tracePt t="28941" x="1749425" y="3422650"/>
          <p14:tracePt t="28948" x="1657350" y="3330575"/>
          <p14:tracePt t="28956" x="1466850" y="3140075"/>
          <p14:tracePt t="28964" x="1403350" y="3076575"/>
          <p14:tracePt t="28972" x="1312863" y="2955925"/>
          <p14:tracePt t="28980" x="1263650" y="2863850"/>
          <p14:tracePt t="28988" x="1212850" y="2794000"/>
          <p14:tracePt t="28996" x="1192213" y="2730500"/>
          <p14:tracePt t="29004" x="1177925" y="2681288"/>
          <p14:tracePt t="29012" x="1177925" y="2646363"/>
          <p14:tracePt t="29020" x="1177925" y="2609850"/>
          <p14:tracePt t="29028" x="1177925" y="2574925"/>
          <p14:tracePt t="29036" x="1177925" y="2554288"/>
          <p14:tracePt t="29044" x="1177925" y="2525713"/>
          <p14:tracePt t="29053" x="1177925" y="2519363"/>
          <p14:tracePt t="29061" x="1177925" y="2490788"/>
          <p14:tracePt t="29069" x="1192213" y="2482850"/>
          <p14:tracePt t="29077" x="1192213" y="2470150"/>
          <p14:tracePt t="29083" x="1206500" y="2447925"/>
          <p14:tracePt t="29091" x="1206500" y="2433638"/>
          <p14:tracePt t="29098" x="1227138" y="2406650"/>
          <p14:tracePt t="29106" x="1241425" y="2384425"/>
          <p14:tracePt t="29114" x="1249363" y="2363788"/>
          <p14:tracePt t="29122" x="1276350" y="2335213"/>
          <p14:tracePt t="29130" x="1298575" y="2314575"/>
          <p14:tracePt t="29138" x="1312863" y="2279650"/>
          <p14:tracePt t="29146" x="1333500" y="2251075"/>
          <p14:tracePt t="29154" x="1347788" y="2228850"/>
          <p14:tracePt t="29163" x="1362075" y="2193925"/>
          <p14:tracePt t="29170" x="1362075" y="2179638"/>
          <p14:tracePt t="29178" x="1368425" y="2173288"/>
          <p14:tracePt t="29186" x="1382713" y="2144713"/>
          <p14:tracePt t="29194" x="1382713" y="2124075"/>
          <p14:tracePt t="29203" x="1397000" y="2109788"/>
          <p14:tracePt t="29211" x="1397000" y="2101850"/>
          <p14:tracePt t="29219" x="1397000" y="2089150"/>
          <p14:tracePt t="29227" x="1403350" y="2060575"/>
          <p14:tracePt t="29235" x="1403350" y="2052638"/>
          <p14:tracePt t="29241" x="1403350" y="2025650"/>
          <p14:tracePt t="29249" x="1403350" y="1989138"/>
          <p14:tracePt t="29257" x="1403350" y="1968500"/>
          <p14:tracePt t="29265" x="1403350" y="1905000"/>
          <p14:tracePt t="29273" x="1403350" y="1870075"/>
          <p14:tracePt t="29281" x="1403350" y="1812925"/>
          <p14:tracePt t="29289" x="1403350" y="1778000"/>
          <p14:tracePt t="29297" x="1403350" y="1728788"/>
          <p14:tracePt t="29305" x="1403350" y="1671638"/>
          <p14:tracePt t="29313" x="1403350" y="1636713"/>
          <p14:tracePt t="29321" x="1403350" y="1587500"/>
          <p14:tracePt t="29329" x="1403350" y="1558925"/>
          <p14:tracePt t="29336" x="1403350" y="1538288"/>
          <p14:tracePt t="29345" x="1403350" y="1503363"/>
          <p14:tracePt t="29353" x="1403350" y="1489075"/>
          <p14:tracePt t="29361" x="1403350" y="1481138"/>
          <p14:tracePt t="29376" x="1403350" y="1466850"/>
          <p14:tracePt t="29408" x="1397000" y="1466850"/>
          <p14:tracePt t="29416" x="1397000" y="1454150"/>
          <p14:tracePt t="29463" x="1382713" y="1454150"/>
          <p14:tracePt t="29503" x="1382713" y="1466850"/>
          <p14:tracePt t="29543" x="1382713" y="1481138"/>
          <p14:tracePt t="29574" x="1382713" y="1489075"/>
          <p14:tracePt t="29590" x="1417638" y="1517650"/>
          <p14:tracePt t="29598" x="1439863" y="1517650"/>
          <p14:tracePt t="29605" x="1503363" y="1538288"/>
          <p14:tracePt t="29614" x="1524000" y="1552575"/>
          <p14:tracePt t="29622" x="1622425" y="1558925"/>
          <p14:tracePt t="29629" x="1665288" y="1587500"/>
          <p14:tracePt t="29637" x="1728788" y="1601788"/>
          <p14:tracePt t="29645" x="1798638" y="1608138"/>
          <p14:tracePt t="29653" x="1870075" y="1622425"/>
          <p14:tracePt t="29661" x="1933575" y="1636713"/>
          <p14:tracePt t="29669" x="1974850" y="1644650"/>
          <p14:tracePt t="29678" x="2038350" y="1644650"/>
          <p14:tracePt t="29686" x="2109788" y="1644650"/>
          <p14:tracePt t="29694" x="2159000" y="1644650"/>
          <p14:tracePt t="29702" x="2201863" y="1644650"/>
          <p14:tracePt t="29708" x="2243138" y="1644650"/>
          <p14:tracePt t="29716" x="2286000" y="1644650"/>
          <p14:tracePt t="29724" x="2300288" y="1644650"/>
          <p14:tracePt t="29732" x="2314575" y="1644650"/>
          <p14:tracePt t="29740" x="2320925" y="1644650"/>
          <p14:tracePt t="29756" x="2335213" y="1644650"/>
          <p14:tracePt t="29779" x="2349500" y="1657350"/>
          <p14:tracePt t="29884" x="2335213" y="1657350"/>
          <p14:tracePt t="29899" x="2320925" y="1657350"/>
          <p14:tracePt t="29906" x="2300288" y="1657350"/>
          <p14:tracePt t="29914" x="2265363" y="1657350"/>
          <p14:tracePt t="29922" x="2243138" y="1657350"/>
          <p14:tracePt t="29930" x="2201863" y="1657350"/>
          <p14:tracePt t="29938" x="2165350" y="1657350"/>
          <p14:tracePt t="29946" x="2109788" y="1671638"/>
          <p14:tracePt t="29954" x="2052638" y="1693863"/>
          <p14:tracePt t="29962" x="1989138" y="1714500"/>
          <p14:tracePt t="29969" x="1974850" y="1728788"/>
          <p14:tracePt t="29978" x="1933575" y="1749425"/>
          <p14:tracePt t="29986" x="1884363" y="1792288"/>
          <p14:tracePt t="29994" x="1862138" y="1812925"/>
          <p14:tracePt t="30003" x="1812925" y="1835150"/>
          <p14:tracePt t="30011" x="1784350" y="1862138"/>
          <p14:tracePt t="30019" x="1763713" y="1898650"/>
          <p14:tracePt t="30025" x="1743075" y="1905000"/>
          <p14:tracePt t="30033" x="1728788" y="1933575"/>
          <p14:tracePt t="30041" x="1714500" y="1947863"/>
          <p14:tracePt t="30049" x="1708150" y="1954213"/>
          <p14:tracePt t="30057" x="1693863" y="1968500"/>
          <p14:tracePt t="30065" x="1693863" y="1989138"/>
          <p14:tracePt t="30073" x="1679575" y="2003425"/>
          <p14:tracePt t="30080" x="1665288" y="2017713"/>
          <p14:tracePt t="30088" x="1665288" y="2038350"/>
          <p14:tracePt t="30096" x="1657350" y="2052638"/>
          <p14:tracePt t="30104" x="1644650" y="2060575"/>
          <p14:tracePt t="30112" x="1644650" y="2074863"/>
          <p14:tracePt t="30128" x="1644650" y="2089150"/>
          <p14:tracePt t="30136" x="1644650" y="2101850"/>
          <p14:tracePt t="30152" x="1630363" y="2101850"/>
          <p14:tracePt t="30738" x="1644650" y="2101850"/>
          <p14:tracePt t="30745" x="1665288" y="2101850"/>
          <p14:tracePt t="30755" x="1708150" y="2101850"/>
          <p14:tracePt t="30762" x="1778000" y="2101850"/>
          <p14:tracePt t="30769" x="1812925" y="2109788"/>
          <p14:tracePt t="30777" x="1862138" y="2124075"/>
          <p14:tracePt t="30787" x="1933575" y="2138363"/>
          <p14:tracePt t="30794" x="2011363" y="2138363"/>
          <p14:tracePt t="30802" x="2074863" y="2144713"/>
          <p14:tracePt t="30810" x="2159000" y="2144713"/>
          <p14:tracePt t="30819" x="2201863" y="2159000"/>
          <p14:tracePt t="30825" x="2251075" y="2159000"/>
          <p14:tracePt t="30833" x="2314575" y="2173288"/>
          <p14:tracePt t="30840" x="2370138" y="2173288"/>
          <p14:tracePt t="30849" x="2419350" y="2173288"/>
          <p14:tracePt t="30856" x="2455863" y="2179638"/>
          <p14:tracePt t="30864" x="2511425" y="2193925"/>
          <p14:tracePt t="30873" x="2540000" y="2193925"/>
          <p14:tracePt t="30880" x="2574925" y="2208213"/>
          <p14:tracePt t="30888" x="2597150" y="2216150"/>
          <p14:tracePt t="30896" x="2609850" y="2228850"/>
          <p14:tracePt t="30904" x="2632075" y="2243138"/>
          <p14:tracePt t="30912" x="2646363" y="2251075"/>
          <p14:tracePt t="33909" x="2632075" y="2243138"/>
          <p14:tracePt t="33919" x="2624138" y="2228850"/>
          <p14:tracePt t="33928" x="2609850" y="2193925"/>
          <p14:tracePt t="33933" x="2589213" y="2159000"/>
          <p14:tracePt t="33941" x="2540000" y="2101850"/>
          <p14:tracePt t="33949" x="2505075" y="2060575"/>
          <p14:tracePt t="33957" x="2470150" y="2003425"/>
          <p14:tracePt t="33965" x="2419350" y="1947863"/>
          <p14:tracePt t="33973" x="2398713" y="1919288"/>
          <p14:tracePt t="33981" x="2349500" y="1862138"/>
          <p14:tracePt t="33988" x="2320925" y="1812925"/>
          <p14:tracePt t="33997" x="2286000" y="1778000"/>
          <p14:tracePt t="34005" x="2265363" y="1743075"/>
          <p14:tracePt t="34012" x="2243138" y="1714500"/>
          <p14:tracePt t="34021" x="2201863" y="1679575"/>
          <p14:tracePt t="34028" x="2193925" y="1657350"/>
          <p14:tracePt t="34036" x="2179638" y="1644650"/>
          <p14:tracePt t="34044" x="2159000" y="1622425"/>
          <p14:tracePt t="34053" x="2130425" y="1608138"/>
          <p14:tracePt t="34061" x="2124075" y="1587500"/>
          <p14:tracePt t="34069" x="2095500" y="1573213"/>
          <p14:tracePt t="34077" x="2052638" y="1524000"/>
          <p14:tracePt t="34086" x="2038350" y="1503363"/>
          <p14:tracePt t="34094" x="1989138" y="1446213"/>
          <p14:tracePt t="34099" x="1968500" y="1397000"/>
          <p14:tracePt t="34107" x="1933575" y="1333500"/>
          <p14:tracePt t="34115" x="1898650" y="1276350"/>
          <p14:tracePt t="34123" x="1870075" y="1177925"/>
          <p14:tracePt t="34131" x="1847850" y="1058863"/>
          <p14:tracePt t="34139" x="1835150" y="931863"/>
          <p14:tracePt t="34147" x="1835150" y="790575"/>
          <p14:tracePt t="34155" x="1835150" y="635000"/>
          <p14:tracePt t="34163" x="1835150" y="450850"/>
          <p14:tracePt t="34171" x="1847850" y="311150"/>
          <p14:tracePt t="34179" x="1919288" y="120650"/>
          <p14:tracePt t="34464" x="1847850" y="120650"/>
          <p14:tracePt t="34472" x="1714500" y="296863"/>
          <p14:tracePt t="34480" x="1622425" y="415925"/>
          <p14:tracePt t="34488" x="1538288" y="557213"/>
          <p14:tracePt t="34496" x="1439863" y="704850"/>
          <p14:tracePt t="34503" x="1362075" y="811213"/>
          <p14:tracePt t="34511" x="1284288" y="952500"/>
          <p14:tracePt t="34520" x="1206500" y="1085850"/>
          <p14:tracePt t="34528" x="1122363" y="1206500"/>
          <p14:tracePt t="34536" x="1058863" y="1333500"/>
          <p14:tracePt t="34545" x="987425" y="1454150"/>
          <p14:tracePt t="34552" x="966788" y="1503363"/>
          <p14:tracePt t="34560" x="931863" y="1587500"/>
          <p14:tracePt t="34566" x="895350" y="1671638"/>
          <p14:tracePt t="34574" x="868363" y="1714500"/>
          <p14:tracePt t="34582" x="860425" y="1749425"/>
          <p14:tracePt t="34590" x="846138" y="1778000"/>
          <p14:tracePt t="34598" x="846138" y="1792288"/>
          <p14:tracePt t="34606" x="846138" y="1798638"/>
          <p14:tracePt t="34614" x="831850" y="1798638"/>
          <p14:tracePt t="34630" x="831850" y="1812925"/>
          <p14:tracePt t="34686" x="831850" y="1798638"/>
          <p14:tracePt t="34701" x="831850" y="1792288"/>
          <p14:tracePt t="34711" x="846138" y="1778000"/>
          <p14:tracePt t="34718" x="860425" y="1763713"/>
          <p14:tracePt t="34725" x="903288" y="1714500"/>
          <p14:tracePt t="34733" x="938213" y="1693863"/>
          <p14:tracePt t="34741" x="981075" y="1671638"/>
          <p14:tracePt t="34749" x="1022350" y="1636713"/>
          <p14:tracePt t="34757" x="1073150" y="1601788"/>
          <p14:tracePt t="34764" x="1108075" y="1587500"/>
          <p14:tracePt t="34772" x="1143000" y="1552575"/>
          <p14:tracePt t="34781" x="1192213" y="1524000"/>
          <p14:tracePt t="34788" x="1241425" y="1503363"/>
          <p14:tracePt t="34796" x="1276350" y="1481138"/>
          <p14:tracePt t="34804" x="1312863" y="1466850"/>
          <p14:tracePt t="34812" x="1333500" y="1454150"/>
          <p14:tracePt t="34820" x="1362075" y="1446213"/>
          <p14:tracePt t="34828" x="1382713" y="1446213"/>
          <p14:tracePt t="34836" x="1417638" y="1446213"/>
          <p14:tracePt t="34844" x="1431925" y="1446213"/>
          <p14:tracePt t="34852" x="1454150" y="1446213"/>
          <p14:tracePt t="34861" x="1466850" y="1446213"/>
          <p14:tracePt t="34869" x="1489075" y="1466850"/>
          <p14:tracePt t="34878" x="1503363" y="1481138"/>
          <p14:tracePt t="34883" x="1524000" y="1503363"/>
          <p14:tracePt t="34891" x="1538288" y="1517650"/>
          <p14:tracePt t="34899" x="1558925" y="1552575"/>
          <p14:tracePt t="34907" x="1587500" y="1558925"/>
          <p14:tracePt t="34915" x="1593850" y="1587500"/>
          <p14:tracePt t="34923" x="1630363" y="1608138"/>
          <p14:tracePt t="34931" x="1644650" y="1622425"/>
          <p14:tracePt t="34939" x="1679575" y="1636713"/>
          <p14:tracePt t="34946" x="1693863" y="1644650"/>
          <p14:tracePt t="34955" x="1714500" y="1657350"/>
          <p14:tracePt t="34963" x="1743075" y="1657350"/>
          <p14:tracePt t="34970" x="1763713" y="1671638"/>
          <p14:tracePt t="34978" x="1812925" y="1679575"/>
          <p14:tracePt t="34986" x="1835150" y="1679575"/>
          <p14:tracePt t="34994" x="1870075" y="1693863"/>
          <p14:tracePt t="35002" x="1939925" y="1693863"/>
          <p14:tracePt t="35011" x="1989138" y="1693863"/>
          <p14:tracePt t="35019" x="2060575" y="1693863"/>
          <p14:tracePt t="35027" x="2144713" y="1693863"/>
          <p14:tracePt t="35035" x="2243138" y="1693863"/>
          <p14:tracePt t="35044" x="2349500" y="1693863"/>
          <p14:tracePt t="35049" x="2455863" y="1693863"/>
          <p14:tracePt t="35058" x="2589213" y="1693863"/>
          <p14:tracePt t="35065" x="2701925" y="1693863"/>
          <p14:tracePt t="35073" x="2814638" y="1679575"/>
          <p14:tracePt t="35081" x="2941638" y="1671638"/>
          <p14:tracePt t="35089" x="3062288" y="1657350"/>
          <p14:tracePt t="35097" x="3168650" y="1657350"/>
          <p14:tracePt t="35105" x="3281363" y="1644650"/>
          <p14:tracePt t="35113" x="3322638" y="1644650"/>
          <p14:tracePt t="35121" x="3408363" y="1644650"/>
          <p14:tracePt t="35128" x="3478213" y="1644650"/>
          <p14:tracePt t="35137" x="3576638" y="1644650"/>
          <p14:tracePt t="35145" x="3613150" y="1644650"/>
          <p14:tracePt t="36245" x="3598863" y="1644650"/>
          <p14:tracePt t="36253" x="3562350" y="1644650"/>
          <p14:tracePt t="36261" x="3492500" y="1671638"/>
          <p14:tracePt t="36271" x="3408363" y="1693863"/>
          <p14:tracePt t="36277" x="3322638" y="1693863"/>
          <p14:tracePt t="36284" x="3217863" y="1708150"/>
          <p14:tracePt t="36294" x="3132138" y="1708150"/>
          <p14:tracePt t="36303" x="3048000" y="1708150"/>
          <p14:tracePt t="36310" x="2970213" y="1708150"/>
          <p14:tracePt t="36316" x="2886075" y="1708150"/>
          <p14:tracePt t="36324" x="2814638" y="1657350"/>
          <p14:tracePt t="36333" x="2744788" y="1636713"/>
          <p14:tracePt t="36341" x="2667000" y="1573213"/>
          <p14:tracePt t="36348" x="2632075" y="1552575"/>
          <p14:tracePt t="36356" x="2597150" y="1517650"/>
          <p14:tracePt t="36364" x="2546350" y="1489075"/>
          <p14:tracePt t="36372" x="2525713" y="1454150"/>
          <p14:tracePt t="36380" x="2490788" y="1431925"/>
          <p14:tracePt t="36388" x="2476500" y="1403350"/>
          <p14:tracePt t="36396" x="2470150" y="1397000"/>
          <p14:tracePt t="36404" x="2455863" y="1382713"/>
          <p14:tracePt t="36411" x="2441575" y="1382713"/>
          <p14:tracePt t="36419" x="2441575" y="1368425"/>
          <p14:tracePt t="36443" x="2441575" y="1362075"/>
          <p14:tracePt t="36618" x="2433638" y="1362075"/>
          <p14:tracePt t="36633" x="2419350" y="1362075"/>
          <p14:tracePt t="36641" x="2406650" y="1362075"/>
          <p14:tracePt t="36649" x="2398713" y="1362075"/>
          <p14:tracePt t="36657" x="2384425" y="1362075"/>
          <p14:tracePt t="36678" x="2355850" y="1362075"/>
          <p14:tracePt t="36679" x="2349500" y="1362075"/>
          <p14:tracePt t="36692" x="2300288" y="1362075"/>
          <p14:tracePt t="36703" x="2286000" y="1362075"/>
          <p14:tracePt t="36725" x="2265363" y="1362075"/>
          <p14:tracePt t="36726" x="2243138" y="1362075"/>
          <p14:tracePt t="36737" x="2228850" y="1362075"/>
          <p14:tracePt t="36744" x="2216150" y="1368425"/>
          <p14:tracePt t="36752" x="2201863" y="1368425"/>
          <p14:tracePt t="36760" x="2193925" y="1368425"/>
          <p14:tracePt t="36768" x="2179638" y="1382713"/>
          <p14:tracePt t="36776" x="2165350" y="1397000"/>
          <p14:tracePt t="36784" x="2144713" y="1397000"/>
          <p14:tracePt t="36792" x="2124075" y="1403350"/>
          <p14:tracePt t="36800" x="2095500" y="1417638"/>
          <p14:tracePt t="36807" x="2074863" y="1431925"/>
          <p14:tracePt t="36816" x="2052638" y="1446213"/>
          <p14:tracePt t="36824" x="2011363" y="1454150"/>
          <p14:tracePt t="36831" x="1989138" y="1466850"/>
          <p14:tracePt t="36839" x="1954213" y="1481138"/>
          <p14:tracePt t="36848" x="1933575" y="1489075"/>
          <p14:tracePt t="36856" x="1905000" y="1489075"/>
          <p14:tracePt t="36865" x="1884363" y="1503363"/>
          <p14:tracePt t="36873" x="1862138" y="1517650"/>
          <p14:tracePt t="36879" x="1847850" y="1517650"/>
          <p14:tracePt t="36887" x="1820863" y="1524000"/>
          <p14:tracePt t="36895" x="1812925" y="1524000"/>
          <p14:tracePt t="36903" x="1798638" y="1538288"/>
          <p14:tracePt t="36911" x="1784350" y="1538288"/>
          <p14:tracePt t="36918" x="1763713" y="1552575"/>
          <p14:tracePt t="36934" x="1749425" y="1552575"/>
          <p14:tracePt t="36945" x="1743075" y="1552575"/>
          <p14:tracePt t="36950" x="1728788" y="1552575"/>
          <p14:tracePt t="36966" x="1714500" y="1552575"/>
          <p14:tracePt t="36982" x="1708150" y="1552575"/>
          <p14:tracePt t="36998" x="1693863" y="1552575"/>
          <p14:tracePt t="37022" x="1679575" y="1538288"/>
          <p14:tracePt t="37038" x="1679575" y="1524000"/>
          <p14:tracePt t="37054" x="1679575" y="1517650"/>
          <p14:tracePt t="37069" x="1679575" y="1503363"/>
          <p14:tracePt t="37101" x="1679575" y="1489075"/>
          <p14:tracePt t="37180" x="1693863" y="1489075"/>
          <p14:tracePt t="37196" x="1708150" y="1489075"/>
          <p14:tracePt t="37212" x="1714500" y="1489075"/>
          <p14:tracePt t="37219" x="1728788" y="1503363"/>
          <p14:tracePt t="37227" x="1743075" y="1503363"/>
          <p14:tracePt t="37236" x="1749425" y="1517650"/>
          <p14:tracePt t="37244" x="1784350" y="1524000"/>
          <p14:tracePt t="37252" x="1812925" y="1524000"/>
          <p14:tracePt t="37261" x="1884363" y="1538288"/>
          <p14:tracePt t="37267" x="1954213" y="1552575"/>
          <p14:tracePt t="37275" x="2052638" y="1552575"/>
          <p14:tracePt t="37282" x="2179638" y="1552575"/>
          <p14:tracePt t="37290" x="2314575" y="1552575"/>
          <p14:tracePt t="37298" x="2406650" y="1552575"/>
          <p14:tracePt t="37306" x="2540000" y="1552575"/>
          <p14:tracePt t="37314" x="2646363" y="1524000"/>
          <p14:tracePt t="37322" x="2765425" y="1503363"/>
          <p14:tracePt t="37330" x="2851150" y="1481138"/>
          <p14:tracePt t="37338" x="2892425" y="1466850"/>
          <p14:tracePt t="37346" x="2978150" y="1446213"/>
          <p14:tracePt t="37354" x="3041650" y="1417638"/>
          <p14:tracePt t="37362" x="3097213" y="1403350"/>
          <p14:tracePt t="37369" x="3132138" y="1397000"/>
          <p14:tracePt t="37377" x="3168650" y="1382713"/>
          <p14:tracePt t="37386" x="3195638" y="1382713"/>
          <p14:tracePt t="37393" x="3203575" y="1368425"/>
          <p14:tracePt t="37402" x="3217863" y="1368425"/>
          <p14:tracePt t="37418" x="3232150" y="1368425"/>
          <p14:tracePt t="37441" x="3238500" y="1368425"/>
          <p14:tracePt t="37504" x="3232150" y="1368425"/>
          <p14:tracePt t="37512" x="3195638" y="1368425"/>
          <p14:tracePt t="37520" x="3160713" y="1368425"/>
          <p14:tracePt t="37528" x="3082925" y="1368425"/>
          <p14:tracePt t="37536" x="3005138" y="1368425"/>
          <p14:tracePt t="37544" x="2941638" y="1362075"/>
          <p14:tracePt t="37552" x="2836863" y="1347788"/>
          <p14:tracePt t="37561" x="2751138" y="1333500"/>
          <p14:tracePt t="37569" x="2716213" y="1327150"/>
          <p14:tracePt t="37577" x="2632075" y="1327150"/>
          <p14:tracePt t="37585" x="2574925" y="1312863"/>
          <p14:tracePt t="37592" x="2511425" y="1290638"/>
          <p14:tracePt t="37599" x="2476500" y="1276350"/>
          <p14:tracePt t="37608" x="2433638" y="1263650"/>
          <p14:tracePt t="37615" x="2419350" y="1249363"/>
          <p14:tracePt t="37623" x="2406650" y="1249363"/>
          <p14:tracePt t="37631" x="2398713" y="1241425"/>
          <p14:tracePt t="37639" x="2384425" y="1212850"/>
          <p14:tracePt t="37647" x="2384425" y="1206500"/>
          <p14:tracePt t="37655" x="2384425" y="1177925"/>
          <p14:tracePt t="37663" x="2384425" y="1136650"/>
          <p14:tracePt t="37670" x="2384425" y="1073150"/>
          <p14:tracePt t="37678" x="2384425" y="1022350"/>
          <p14:tracePt t="37687" x="2384425" y="952500"/>
          <p14:tracePt t="37694" x="2384425" y="917575"/>
          <p14:tracePt t="37702" x="2398713" y="868363"/>
          <p14:tracePt t="37711" x="2419350" y="825500"/>
          <p14:tracePt t="37719" x="2433638" y="776288"/>
          <p14:tracePt t="37727" x="2441575" y="747713"/>
          <p14:tracePt t="37735" x="2470150" y="727075"/>
          <p14:tracePt t="37744" x="2476500" y="712788"/>
          <p14:tracePt t="37750" x="2490788" y="704850"/>
          <p14:tracePt t="37766" x="2505075" y="692150"/>
          <p14:tracePt t="37774" x="2511425" y="692150"/>
          <p14:tracePt t="37782" x="2525713" y="692150"/>
          <p14:tracePt t="37797" x="2540000" y="692150"/>
          <p14:tracePt t="37813" x="2546350" y="692150"/>
          <p14:tracePt t="37829" x="2560638" y="712788"/>
          <p14:tracePt t="37837" x="2560638" y="727075"/>
          <p14:tracePt t="37845" x="2574925" y="741363"/>
          <p14:tracePt t="37853" x="2589213" y="762000"/>
          <p14:tracePt t="37861" x="2589213" y="790575"/>
          <p14:tracePt t="37869" x="2597150" y="811213"/>
          <p14:tracePt t="37878" x="2597150" y="860425"/>
          <p14:tracePt t="37886" x="2597150" y="895350"/>
          <p14:tracePt t="37895" x="2597150" y="931863"/>
          <p14:tracePt t="37900" x="2597150" y="981075"/>
          <p14:tracePt t="37908" x="2574925" y="1016000"/>
          <p14:tracePt t="37916" x="2525713" y="1050925"/>
          <p14:tracePt t="37924" x="2470150" y="1085850"/>
          <p14:tracePt t="37932" x="2406650" y="1122363"/>
          <p14:tracePt t="37940" x="2320925" y="1143000"/>
          <p14:tracePt t="37948" x="2243138" y="1157288"/>
          <p14:tracePt t="37956" x="2179638" y="1157288"/>
          <p14:tracePt t="37964" x="2124075" y="1171575"/>
          <p14:tracePt t="37971" x="2052638" y="1171575"/>
          <p14:tracePt t="37979" x="2011363" y="1171575"/>
          <p14:tracePt t="37987" x="1989138" y="1171575"/>
          <p14:tracePt t="37995" x="1968500" y="1171575"/>
          <p14:tracePt t="38003" x="1954213" y="1171575"/>
          <p14:tracePt t="38011" x="1939925" y="1171575"/>
          <p14:tracePt t="38034" x="1939925" y="1157288"/>
          <p14:tracePt t="38044" x="1939925" y="1143000"/>
          <p14:tracePt t="38053" x="1939925" y="1136650"/>
          <p14:tracePt t="38060" x="1968500" y="1100138"/>
          <p14:tracePt t="38066" x="2011363" y="1058863"/>
          <p14:tracePt t="38074" x="2038350" y="1036638"/>
          <p14:tracePt t="38082" x="2109788" y="966788"/>
          <p14:tracePt t="38090" x="2165350" y="946150"/>
          <p14:tracePt t="38098" x="2216150" y="917575"/>
          <p14:tracePt t="38106" x="2286000" y="895350"/>
          <p14:tracePt t="38114" x="2314575" y="895350"/>
          <p14:tracePt t="38122" x="2355850" y="895350"/>
          <p14:tracePt t="38130" x="2406650" y="895350"/>
          <p14:tracePt t="38138" x="2455863" y="895350"/>
          <p14:tracePt t="38145" x="2490788" y="895350"/>
          <p14:tracePt t="38153" x="2511425" y="895350"/>
          <p14:tracePt t="38161" x="2540000" y="917575"/>
          <p14:tracePt t="38169" x="2546350" y="931863"/>
          <p14:tracePt t="38178" x="2560638" y="946150"/>
          <p14:tracePt t="38186" x="2560638" y="966788"/>
          <p14:tracePt t="38194" x="2574925" y="981075"/>
          <p14:tracePt t="38203" x="2574925" y="987425"/>
          <p14:tracePt t="38217" x="2574925" y="1001713"/>
          <p14:tracePt t="38233" x="2574925" y="1016000"/>
          <p14:tracePt t="38241" x="2560638" y="1016000"/>
          <p14:tracePt t="38249" x="2540000" y="1022350"/>
          <p14:tracePt t="38257" x="2525713" y="1022350"/>
          <p14:tracePt t="38265" x="2511425" y="1036638"/>
          <p14:tracePt t="38272" x="2490788" y="1036638"/>
          <p14:tracePt t="38280" x="2476500" y="1036638"/>
          <p14:tracePt t="38288" x="2470150" y="1050925"/>
          <p14:tracePt t="38296" x="2455863" y="1050925"/>
          <p14:tracePt t="38384" x="2441575" y="1050925"/>
          <p14:tracePt t="38415" x="2441575" y="1058863"/>
          <p14:tracePt t="38455" x="2441575" y="1073150"/>
          <p14:tracePt t="38462" x="2419350" y="1085850"/>
          <p14:tracePt t="38470" x="2398713" y="1108075"/>
          <p14:tracePt t="38478" x="2355850" y="1122363"/>
          <p14:tracePt t="38486" x="2314575" y="1143000"/>
          <p14:tracePt t="38495" x="2251075" y="1177925"/>
          <p14:tracePt t="38503" x="2179638" y="1206500"/>
          <p14:tracePt t="38511" x="2124075" y="1241425"/>
          <p14:tracePt t="38519" x="2052638" y="1290638"/>
          <p14:tracePt t="38527" x="1989138" y="1327150"/>
          <p14:tracePt t="38535" x="1919288" y="1382713"/>
          <p14:tracePt t="38542" x="1862138" y="1431925"/>
          <p14:tracePt t="38549" x="1847850" y="1446213"/>
          <p14:tracePt t="38558" x="1798638" y="1489075"/>
          <p14:tracePt t="38565" x="1749425" y="1524000"/>
          <p14:tracePt t="38573" x="1714500" y="1558925"/>
          <p14:tracePt t="38581" x="1708150" y="1587500"/>
          <p14:tracePt t="38589" x="1679575" y="1622425"/>
          <p14:tracePt t="38597" x="1657350" y="1636713"/>
          <p14:tracePt t="38613" x="1644650" y="1644650"/>
          <p14:tracePt t="38629" x="1644650" y="1657350"/>
          <p14:tracePt t="38645" x="1630363" y="1657350"/>
          <p14:tracePt t="38668" x="1630363" y="1671638"/>
          <p14:tracePt t="38678" x="1630363" y="1679575"/>
          <p14:tracePt t="38693" x="1630363" y="1693863"/>
          <p14:tracePt t="38703" x="1630363" y="1708150"/>
          <p14:tracePt t="38708" x="1644650" y="1714500"/>
          <p14:tracePt t="38716" x="1657350" y="1714500"/>
          <p14:tracePt t="38724" x="1665288" y="1728788"/>
          <p14:tracePt t="38739" x="1679575" y="1743075"/>
          <p14:tracePt t="38747" x="1693863" y="1743075"/>
          <p14:tracePt t="38755" x="1708150" y="1749425"/>
          <p14:tracePt t="38771" x="1728788" y="1749425"/>
          <p14:tracePt t="38779" x="1743075" y="1749425"/>
          <p14:tracePt t="38787" x="1749425" y="1749425"/>
          <p14:tracePt t="38795" x="1778000" y="1749425"/>
          <p14:tracePt t="38803" x="1798638" y="1749425"/>
          <p14:tracePt t="38811" x="1820863" y="1763713"/>
          <p14:tracePt t="38819" x="1847850" y="1763713"/>
          <p14:tracePt t="38827" x="1884363" y="1763713"/>
          <p14:tracePt t="38836" x="1919288" y="1763713"/>
          <p14:tracePt t="38844" x="1939925" y="1763713"/>
          <p14:tracePt t="38852" x="1974850" y="1778000"/>
          <p14:tracePt t="38858" x="2003425" y="1778000"/>
          <p14:tracePt t="38866" x="2025650" y="1778000"/>
          <p14:tracePt t="38874" x="2060575" y="1778000"/>
          <p14:tracePt t="38882" x="2089150" y="1778000"/>
          <p14:tracePt t="38890" x="2109788" y="1778000"/>
          <p14:tracePt t="38898" x="2124075" y="1778000"/>
          <p14:tracePt t="38906" x="2144713" y="1778000"/>
          <p14:tracePt t="38914" x="2179638" y="1778000"/>
          <p14:tracePt t="38922" x="2201863" y="1778000"/>
          <p14:tracePt t="38930" x="2216150" y="1778000"/>
          <p14:tracePt t="38937" x="2243138" y="1778000"/>
          <p14:tracePt t="38945" x="2265363" y="1778000"/>
          <p14:tracePt t="38953" x="2286000" y="1778000"/>
          <p14:tracePt t="38961" x="2314575" y="1778000"/>
          <p14:tracePt t="38969" x="2335213" y="1778000"/>
          <p14:tracePt t="38977" x="2349500" y="1778000"/>
          <p14:tracePt t="38986" x="2370138" y="1778000"/>
          <p14:tracePt t="38994" x="2384425" y="1778000"/>
          <p14:tracePt t="39003" x="2398713" y="1778000"/>
          <p14:tracePt t="39011" x="2419350" y="1778000"/>
          <p14:tracePt t="39024" x="2441575" y="1778000"/>
          <p14:tracePt t="39040" x="2455863" y="1778000"/>
          <p14:tracePt t="39048" x="2470150" y="1778000"/>
          <p14:tracePt t="39064" x="2476500" y="1778000"/>
        </p14:tracePtLst>
      </p14:laserTraceLst>
    </p:ext>
  </p:extLs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BB4FE-5A72-7746-A8C6-2B83F5043E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>
                <a:solidFill>
                  <a:prstClr val="white"/>
                </a:solidFill>
              </a:rPr>
              <a:t>/</a:t>
            </a:r>
            <a:r>
              <a:rPr lang="en-US" cap="none" dirty="0" err="1">
                <a:solidFill>
                  <a:prstClr val="white"/>
                </a:solidFill>
              </a:rPr>
              <a:t>usr</a:t>
            </a:r>
            <a:r>
              <a:rPr lang="en-US" cap="none" dirty="0">
                <a:solidFill>
                  <a:prstClr val="white"/>
                </a:solidFill>
              </a:rPr>
              <a:t> </a:t>
            </a:r>
            <a:r>
              <a:rPr lang="en-US" b="1" dirty="0"/>
              <a:t>— User Binaries &amp; Read-Only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10F487-C589-3145-A022-5CBA3A8DEB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097088"/>
            <a:ext cx="5361938" cy="3657983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The /</a:t>
            </a:r>
            <a:r>
              <a:rPr lang="en-US" dirty="0" err="1"/>
              <a:t>usr</a:t>
            </a:r>
            <a:r>
              <a:rPr lang="en-US" dirty="0"/>
              <a:t> directory contains applications and files used by users, as opposed to applications and files used by the system. For example, non-essential applications are located inside the /</a:t>
            </a:r>
            <a:r>
              <a:rPr lang="en-US" dirty="0" err="1"/>
              <a:t>usr</a:t>
            </a:r>
            <a:r>
              <a:rPr lang="en-US" dirty="0"/>
              <a:t>/bin directory instead of the /bin directory and non-essential system administration binaries are located in the /</a:t>
            </a:r>
            <a:r>
              <a:rPr lang="en-US" dirty="0" err="1"/>
              <a:t>usr</a:t>
            </a:r>
            <a:r>
              <a:rPr lang="en-US" dirty="0"/>
              <a:t>/</a:t>
            </a:r>
            <a:r>
              <a:rPr lang="en-US" dirty="0" err="1"/>
              <a:t>sbin</a:t>
            </a:r>
            <a:r>
              <a:rPr lang="en-US" dirty="0"/>
              <a:t> directory instead of the /</a:t>
            </a:r>
            <a:r>
              <a:rPr lang="en-US" dirty="0" err="1"/>
              <a:t>sbin</a:t>
            </a:r>
            <a:r>
              <a:rPr lang="en-US" dirty="0"/>
              <a:t> directory. Libraries for each are located inside the /</a:t>
            </a:r>
            <a:r>
              <a:rPr lang="en-US" dirty="0" err="1"/>
              <a:t>usr</a:t>
            </a:r>
            <a:r>
              <a:rPr lang="en-US" dirty="0"/>
              <a:t>/lib directory. The /</a:t>
            </a:r>
            <a:r>
              <a:rPr lang="en-US" dirty="0" err="1"/>
              <a:t>usr</a:t>
            </a:r>
            <a:r>
              <a:rPr lang="en-US" dirty="0"/>
              <a:t> directory also contains other directories — for example, architecture-independent files like graphics are located in /</a:t>
            </a:r>
            <a:r>
              <a:rPr lang="en-US" dirty="0" err="1"/>
              <a:t>usr</a:t>
            </a:r>
            <a:r>
              <a:rPr lang="en-US" dirty="0"/>
              <a:t>/share.</a:t>
            </a:r>
          </a:p>
          <a:p>
            <a:r>
              <a:rPr lang="en-US" dirty="0"/>
              <a:t>The /</a:t>
            </a:r>
            <a:r>
              <a:rPr lang="en-US" dirty="0" err="1"/>
              <a:t>usr</a:t>
            </a:r>
            <a:r>
              <a:rPr lang="en-US" dirty="0"/>
              <a:t>/local directory is where locally compiled applications install to by default — this prevents them from mucking up the rest of the system.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48256A-002C-C04F-890A-44651336B7CE}"/>
              </a:ext>
            </a:extLst>
          </p:cNvPr>
          <p:cNvSpPr txBox="1"/>
          <p:nvPr/>
        </p:nvSpPr>
        <p:spPr>
          <a:xfrm>
            <a:off x="0" y="6488668"/>
            <a:ext cx="3250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Amirkabir Linux festival 2022</a:t>
            </a:r>
          </a:p>
        </p:txBody>
      </p:sp>
      <p:pic>
        <p:nvPicPr>
          <p:cNvPr id="16386" name="Picture 2">
            <a:extLst>
              <a:ext uri="{FF2B5EF4-FFF2-40B4-BE49-F238E27FC236}">
                <a16:creationId xmlns:a16="http://schemas.microsoft.com/office/drawing/2014/main" id="{1C1F5BB7-6063-D643-AB3F-DF8A6F5301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3350" y="2097088"/>
            <a:ext cx="5361938" cy="36579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150C6C80-F5C8-F74D-AD89-75DA0A0E504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3611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2473"/>
    </mc:Choice>
    <mc:Fallback>
      <p:transition spd="slow" advTm="824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163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3" grpId="0" build="p"/>
    </p:bldLst>
  </p:timing>
  <p:extLst>
    <p:ext uri="{3A86A75C-4F4B-4683-9AE1-C65F6400EC91}">
      <p14:laserTraceLst xmlns:p14="http://schemas.microsoft.com/office/powerpoint/2010/main">
        <p14:tracePtLst>
          <p14:tracePt t="18" x="5354638" y="2681288"/>
          <p14:tracePt t="28" x="5354638" y="2603500"/>
          <p14:tracePt t="29" x="5348288" y="2546350"/>
          <p14:tracePt t="60" x="5348288" y="2470150"/>
          <p14:tracePt t="65" x="5334000" y="2433638"/>
          <p14:tracePt t="77" x="5334000" y="2398713"/>
          <p14:tracePt t="85" x="5334000" y="2378075"/>
          <p14:tracePt t="97" x="5319713" y="2349500"/>
          <p14:tracePt t="109" x="5319713" y="2314575"/>
          <p14:tracePt t="130" x="5305425" y="2292350"/>
          <p14:tracePt t="143" x="5299075" y="2279650"/>
          <p14:tracePt t="153" x="5299075" y="2251075"/>
          <p14:tracePt t="164" x="5299075" y="2243138"/>
          <p14:tracePt t="177" x="5270500" y="2208213"/>
          <p14:tracePt t="187" x="5256213" y="2208213"/>
          <p14:tracePt t="197" x="5235575" y="2179638"/>
          <p14:tracePt t="209" x="5221288" y="2165350"/>
          <p14:tracePt t="219" x="5186363" y="2159000"/>
          <p14:tracePt t="232" x="5164138" y="2144713"/>
          <p14:tracePt t="243" x="5149850" y="2130425"/>
          <p14:tracePt t="265" x="5149850" y="2124075"/>
          <p14:tracePt t="321" x="5164138" y="2124075"/>
          <p14:tracePt t="333" x="5149850" y="2124075"/>
          <p14:tracePt t="355" x="5164138" y="2124075"/>
          <p14:tracePt t="1358" x="5164138" y="2130425"/>
          <p14:tracePt t="1593" x="5149850" y="2130425"/>
          <p14:tracePt t="1606" x="5065713" y="2130425"/>
          <p14:tracePt t="1617" x="4959350" y="2130425"/>
          <p14:tracePt t="1628" x="4748213" y="2130425"/>
          <p14:tracePt t="1638" x="4592638" y="2124075"/>
          <p14:tracePt t="1651" x="4410075" y="2109788"/>
          <p14:tracePt t="1662" x="4303713" y="2095500"/>
          <p14:tracePt t="1673" x="4205288" y="2095500"/>
          <p14:tracePt t="1684" x="4184650" y="2095500"/>
          <p14:tracePt t="1695" x="4156075" y="2095500"/>
          <p14:tracePt t="1707" x="4141788" y="2095500"/>
          <p14:tracePt t="1719" x="4121150" y="2081213"/>
          <p14:tracePt t="1729" x="4070350" y="2060575"/>
          <p14:tracePt t="1741" x="4000500" y="2038350"/>
          <p14:tracePt t="1752" x="3816350" y="1974850"/>
          <p14:tracePt t="1762" x="3625850" y="1911350"/>
          <p14:tracePt t="1775" x="3330575" y="1876425"/>
          <p14:tracePt t="1786" x="3154363" y="1862138"/>
          <p14:tracePt t="1797" x="3027363" y="1855788"/>
          <p14:tracePt t="1808" x="2984500" y="1855788"/>
          <p14:tracePt t="1819" x="2970213" y="1855788"/>
          <p14:tracePt t="1830" x="2955925" y="1855788"/>
          <p14:tracePt t="1876" x="2941638" y="1862138"/>
          <p14:tracePt t="1887" x="2822575" y="1862138"/>
          <p14:tracePt t="1898" x="2652713" y="1862138"/>
          <p14:tracePt t="1909" x="2427288" y="1862138"/>
          <p14:tracePt t="1921" x="2046288" y="1862138"/>
          <p14:tracePt t="1932" x="1792288" y="1862138"/>
          <p14:tracePt t="1944" x="1538288" y="1862138"/>
          <p14:tracePt t="1954" x="1417638" y="1862138"/>
          <p14:tracePt t="1966" x="1333500" y="1862138"/>
          <p14:tracePt t="1977" x="1298575" y="1862138"/>
          <p14:tracePt t="1988" x="1284288" y="1862138"/>
          <p14:tracePt t="1999" x="1270000" y="1862138"/>
          <p14:tracePt t="2010" x="1263650" y="1862138"/>
          <p14:tracePt t="2235" x="1263650" y="1855788"/>
          <p14:tracePt t="2251" x="1270000" y="1855788"/>
          <p14:tracePt t="2285" x="1270000" y="1841500"/>
          <p14:tracePt t="2294" x="1284288" y="1841500"/>
          <p14:tracePt t="2310" x="1298575" y="1841500"/>
          <p14:tracePt t="2318" x="1298575" y="1827213"/>
          <p14:tracePt t="2327" x="1312863" y="1827213"/>
          <p14:tracePt t="2343" x="1319213" y="1820863"/>
          <p14:tracePt t="2351" x="1333500" y="1806575"/>
          <p14:tracePt t="2360" x="1347788" y="1806575"/>
          <p14:tracePt t="2377" x="1354138" y="1792288"/>
          <p14:tracePt t="2384" x="1354138" y="1778000"/>
          <p14:tracePt t="2394" x="1368425" y="1778000"/>
          <p14:tracePt t="2577" x="1368425" y="1757363"/>
          <p14:tracePt t="2585" x="1382713" y="1743075"/>
          <p14:tracePt t="2585" x="1382713" y="1735138"/>
          <p14:tracePt t="2622" x="1382713" y="1693863"/>
          <p14:tracePt t="2628" x="1382713" y="1685925"/>
          <p14:tracePt t="3392" x="1403350" y="1685925"/>
          <p14:tracePt t="3404" x="1431925" y="1685925"/>
          <p14:tracePt t="4811" x="1439863" y="1671638"/>
          <p14:tracePt t="4824" x="1439863" y="1651000"/>
          <p14:tracePt t="4925" x="1439863" y="1636713"/>
          <p14:tracePt t="4936" x="1454150" y="1622425"/>
          <p14:tracePt t="4947" x="1481138" y="1608138"/>
          <p14:tracePt t="4960" x="1489075" y="1587500"/>
          <p14:tracePt t="4969" x="1517650" y="1573213"/>
          <p14:tracePt t="4981" x="1524000" y="1566863"/>
          <p14:tracePt t="4995" x="1538288" y="1566863"/>
          <p14:tracePt t="5003" x="1566863" y="1552575"/>
          <p14:tracePt t="5015" x="1587500" y="1552575"/>
          <p14:tracePt t="5028" x="1601788" y="1538288"/>
          <p14:tracePt t="5037" x="1608138" y="1538288"/>
          <p14:tracePt t="5072" x="1622425" y="1538288"/>
          <p14:tracePt t="5094" x="1636713" y="1538288"/>
          <p14:tracePt t="5106" x="1651000" y="1538288"/>
          <p14:tracePt t="5485" x="1657350" y="1538288"/>
          <p14:tracePt t="5498" x="1671638" y="1538288"/>
          <p14:tracePt t="5511" x="1685925" y="1538288"/>
          <p14:tracePt t="5532" x="1693863" y="1538288"/>
          <p14:tracePt t="5901" x="1693863" y="1552575"/>
          <p14:tracePt t="5926" x="1693863" y="1538288"/>
          <p14:tracePt t="5948" x="1671638" y="1552575"/>
          <p14:tracePt t="5960" x="1651000" y="1552575"/>
          <p14:tracePt t="5970" x="1608138" y="1566863"/>
          <p14:tracePt t="5983" x="1601788" y="1566863"/>
          <p14:tracePt t="5994" x="1573213" y="1573213"/>
          <p14:tracePt t="6016" x="1566863" y="1573213"/>
          <p14:tracePt t="6027" x="1552575" y="1587500"/>
          <p14:tracePt t="6050" x="1524000" y="1587500"/>
          <p14:tracePt t="6061" x="1517650" y="1601788"/>
          <p14:tracePt t="6072" x="1503363" y="1608138"/>
          <p14:tracePt t="6084" x="1489075" y="1622425"/>
          <p14:tracePt t="6094" x="1489075" y="1636713"/>
          <p14:tracePt t="6117" x="1489075" y="1651000"/>
          <p14:tracePt t="6151" x="1489075" y="1657350"/>
          <p14:tracePt t="6162" x="1503363" y="1657350"/>
          <p14:tracePt t="6174" x="1524000" y="1685925"/>
          <p14:tracePt t="6185" x="1573213" y="1685925"/>
          <p14:tracePt t="6196" x="1636713" y="1693863"/>
          <p14:tracePt t="6205" x="1693863" y="1693863"/>
          <p14:tracePt t="6218" x="1820863" y="1693863"/>
          <p14:tracePt t="6229" x="1911350" y="1693863"/>
          <p14:tracePt t="6240" x="2081213" y="1693863"/>
          <p14:tracePt t="6252" x="2216150" y="1693863"/>
          <p14:tracePt t="6263" x="2343150" y="1685925"/>
          <p14:tracePt t="6275" x="2398713" y="1685925"/>
          <p14:tracePt t="6286" x="2447925" y="1685925"/>
          <p14:tracePt t="6318" x="2433638" y="1685925"/>
          <p14:tracePt t="6330" x="2427288" y="1685925"/>
          <p14:tracePt t="6342" x="2398713" y="1693863"/>
          <p14:tracePt t="6353" x="2378075" y="1693863"/>
          <p14:tracePt t="6364" x="2300288" y="1708150"/>
          <p14:tracePt t="6376" x="2228850" y="1708150"/>
          <p14:tracePt t="6387" x="2193925" y="1693863"/>
          <p14:tracePt t="6399" x="2165350" y="1685925"/>
          <p14:tracePt t="6409" x="2074863" y="1671638"/>
          <p14:tracePt t="6420" x="2038350" y="1671638"/>
          <p14:tracePt t="6756" x="2046288" y="1671638"/>
          <p14:tracePt t="6770" x="2025650" y="1657350"/>
          <p14:tracePt t="6781" x="1997075" y="1671638"/>
          <p14:tracePt t="6792" x="1989138" y="1657350"/>
          <p14:tracePt t="6803" x="1997075" y="1657350"/>
          <p14:tracePt t="6814" x="1997075" y="1671638"/>
          <p14:tracePt t="6825" x="2011363" y="1671638"/>
          <p14:tracePt t="6837" x="2025650" y="1671638"/>
          <p14:tracePt t="6859" x="2025650" y="1651000"/>
          <p14:tracePt t="6870" x="2025650" y="1636713"/>
          <p14:tracePt t="6938" x="2025650" y="1622425"/>
          <p14:tracePt t="6970" x="2011363" y="1636713"/>
          <p14:tracePt t="7051" x="2011363" y="1651000"/>
          <p14:tracePt t="7062" x="2011363" y="1657350"/>
          <p14:tracePt t="7128" x="2025650" y="1657350"/>
          <p14:tracePt t="7163" x="2025650" y="1671638"/>
          <p14:tracePt t="7198" x="2025650" y="1685925"/>
          <p14:tracePt t="7209" x="2025650" y="1693863"/>
          <p14:tracePt t="7287" x="2025650" y="1708150"/>
          <p14:tracePt t="7331" x="1997075" y="1708150"/>
          <p14:tracePt t="7342" x="1989138" y="1708150"/>
          <p14:tracePt t="7355" x="1974850" y="1708150"/>
          <p14:tracePt t="7366" x="1962150" y="1708150"/>
          <p14:tracePt t="7377" x="1939925" y="1708150"/>
          <p14:tracePt t="7400" x="1911350" y="1708150"/>
          <p14:tracePt t="7478" x="1911350" y="1720850"/>
          <p14:tracePt t="7578" x="1925638" y="1708150"/>
          <p14:tracePt t="7591" x="1939925" y="1708150"/>
          <p14:tracePt t="7602" x="1939925" y="1720850"/>
          <p14:tracePt t="7656" x="1939925" y="1693863"/>
          <p14:tracePt t="7690" x="1954213" y="1693863"/>
          <p14:tracePt t="7703" x="1954213" y="1685925"/>
          <p14:tracePt t="7715" x="1962150" y="1685925"/>
          <p14:tracePt t="7726" x="1962150" y="1671638"/>
          <p14:tracePt t="7736" x="1989138" y="1671638"/>
          <p14:tracePt t="7747" x="1997075" y="1657350"/>
          <p14:tracePt t="7759" x="2038350" y="1657350"/>
          <p14:tracePt t="7771" x="2046288" y="1651000"/>
          <p14:tracePt t="7783" x="2074863" y="1651000"/>
          <p14:tracePt t="7793" x="2081213" y="1651000"/>
          <p14:tracePt t="7805" x="2109788" y="1636713"/>
          <p14:tracePt t="7816" x="2124075" y="1636713"/>
          <p14:tracePt t="7838" x="2130425" y="1636713"/>
          <p14:tracePt t="7849" x="2144713" y="1636713"/>
          <p14:tracePt t="7861" x="2179638" y="1636713"/>
          <p14:tracePt t="7872" x="2208213" y="1636713"/>
          <p14:tracePt t="7883" x="2279650" y="1636713"/>
          <p14:tracePt t="7894" x="2314575" y="1636713"/>
          <p14:tracePt t="7906" x="2378075" y="1651000"/>
          <p14:tracePt t="7918" x="2427288" y="1651000"/>
          <p14:tracePt t="7929" x="2511425" y="1651000"/>
          <p14:tracePt t="7939" x="2554288" y="1657350"/>
          <p14:tracePt t="7949" x="2617788" y="1657350"/>
          <p14:tracePt t="7962" x="2652713" y="1657350"/>
          <p14:tracePt t="7973" x="2716213" y="1657350"/>
          <p14:tracePt t="7984" x="2736850" y="1657350"/>
          <p14:tracePt t="7996" x="2751138" y="1657350"/>
          <p14:tracePt t="8007" x="2765425" y="1657350"/>
          <p14:tracePt t="8029" x="2773363" y="1657350"/>
          <p14:tracePt t="8040" x="2787650" y="1657350"/>
          <p14:tracePt t="8052" x="2814638" y="1657350"/>
          <p14:tracePt t="8062" x="2851150" y="1657350"/>
          <p14:tracePt t="8073" x="2900363" y="1657350"/>
          <p14:tracePt t="8084" x="2955925" y="1671638"/>
          <p14:tracePt t="8096" x="3054350" y="1671638"/>
          <p14:tracePt t="8107" x="3111500" y="1671638"/>
          <p14:tracePt t="8119" x="3189288" y="1671638"/>
          <p14:tracePt t="8129" x="3209925" y="1671638"/>
          <p14:tracePt t="8140" x="3244850" y="1671638"/>
          <p14:tracePt t="8152" x="3259138" y="1671638"/>
          <p14:tracePt t="8163" x="3281363" y="1671638"/>
          <p14:tracePt t="8174" x="3308350" y="1671638"/>
          <p14:tracePt t="8186" x="3330575" y="1671638"/>
          <p14:tracePt t="8197" x="3344863" y="1671638"/>
          <p14:tracePt t="8208" x="3359150" y="1671638"/>
          <p14:tracePt t="8219" x="3379788" y="1671638"/>
          <p14:tracePt t="8230" x="3408363" y="1671638"/>
          <p14:tracePt t="8242" x="3414713" y="1671638"/>
          <p14:tracePt t="8253" x="3443288" y="1671638"/>
          <p14:tracePt t="8277" x="3457575" y="1671638"/>
          <p14:tracePt t="8412" x="3463925" y="1671638"/>
          <p14:tracePt t="8422" x="3478213" y="1671638"/>
          <p14:tracePt t="8648" x="3457575" y="1671638"/>
          <p14:tracePt t="8659" x="3443288" y="1671638"/>
          <p14:tracePt t="8670" x="3408363" y="1671638"/>
          <p14:tracePt t="8682" x="3394075" y="1685925"/>
          <p14:tracePt t="8694" x="3330575" y="1685925"/>
          <p14:tracePt t="8705" x="3308350" y="1693863"/>
          <p14:tracePt t="8716" x="3281363" y="1693863"/>
          <p14:tracePt t="8738" x="3259138" y="1693863"/>
          <p14:tracePt t="8749" x="3244850" y="1693863"/>
          <p14:tracePt t="8760" x="3238500" y="1693863"/>
          <p14:tracePt t="8772" x="3209925" y="1693863"/>
          <p14:tracePt t="8783" x="3175000" y="1693863"/>
          <p14:tracePt t="8794" x="3125788" y="1693863"/>
          <p14:tracePt t="8806" x="3068638" y="1693863"/>
          <p14:tracePt t="8817" x="2955925" y="1693863"/>
          <p14:tracePt t="8828" x="2857500" y="1693863"/>
          <p14:tracePt t="8840" x="2681288" y="1693863"/>
          <p14:tracePt t="8850" x="2582863" y="1693863"/>
          <p14:tracePt t="8862" x="2462213" y="1708150"/>
          <p14:tracePt t="8873" x="2349500" y="1708150"/>
          <p14:tracePt t="8885" x="2243138" y="1708150"/>
          <p14:tracePt t="8896" x="2165350" y="1708150"/>
          <p14:tracePt t="8907" x="2124075" y="1708150"/>
          <p14:tracePt t="8919" x="2060575" y="1720850"/>
          <p14:tracePt t="8930" x="2011363" y="1720850"/>
          <p14:tracePt t="8941" x="1925638" y="1720850"/>
          <p14:tracePt t="8952" x="1855788" y="1708150"/>
          <p14:tracePt t="8963" x="1771650" y="1708150"/>
          <p14:tracePt t="8975" x="1735138" y="1693863"/>
          <p14:tracePt t="8986" x="1693863" y="1693863"/>
          <p14:tracePt t="8997" x="1671638" y="1685925"/>
          <p14:tracePt t="9009" x="1657350" y="1685925"/>
          <p14:tracePt t="9097" x="1651000" y="1685925"/>
          <p14:tracePt t="9153" x="1657350" y="1693863"/>
          <p14:tracePt t="9166" x="1657350" y="1720850"/>
          <p14:tracePt t="9177" x="1685925" y="1757363"/>
          <p14:tracePt t="9188" x="1720850" y="1771650"/>
          <p14:tracePt t="9200" x="1784350" y="1820863"/>
          <p14:tracePt t="9211" x="1855788" y="1841500"/>
          <p14:tracePt t="9222" x="1962150" y="1862138"/>
          <p14:tracePt t="9233" x="2074863" y="1890713"/>
          <p14:tracePt t="9245" x="2265363" y="1905000"/>
          <p14:tracePt t="9256" x="2433638" y="1905000"/>
          <p14:tracePt t="9267" x="2632075" y="1905000"/>
          <p14:tracePt t="9277" x="2941638" y="1911350"/>
          <p14:tracePt t="9290" x="3175000" y="1925638"/>
          <p14:tracePt t="9302" x="3527425" y="1925638"/>
          <p14:tracePt t="9312" x="3781425" y="1925638"/>
          <p14:tracePt t="9323" x="4156075" y="1925638"/>
          <p14:tracePt t="9335" x="4387850" y="1911350"/>
          <p14:tracePt t="9346" x="4678363" y="1911350"/>
          <p14:tracePt t="9357" x="4832350" y="1911350"/>
          <p14:tracePt t="9369" x="4981575" y="1905000"/>
          <p14:tracePt t="9378" x="5065713" y="1905000"/>
          <p14:tracePt t="9389" x="5114925" y="1905000"/>
          <p14:tracePt t="9402" x="5149850" y="1905000"/>
          <p14:tracePt t="9413" x="5186363" y="1905000"/>
          <p14:tracePt t="9425" x="5213350" y="1890713"/>
          <p14:tracePt t="9436" x="5235575" y="1890713"/>
          <p14:tracePt t="9447" x="5299075" y="1890713"/>
          <p14:tracePt t="9459" x="5334000" y="1890713"/>
          <p14:tracePt t="9470" x="5432425" y="1890713"/>
          <p14:tracePt t="9479" x="5518150" y="1905000"/>
          <p14:tracePt t="9492" x="5622925" y="1890713"/>
          <p14:tracePt t="9503" x="5721350" y="1890713"/>
          <p14:tracePt t="9514" x="5862638" y="1890713"/>
          <p14:tracePt t="9526" x="5962650" y="1890713"/>
          <p14:tracePt t="9537" x="6046788" y="1890713"/>
          <p14:tracePt t="9548" x="6145213" y="1890713"/>
          <p14:tracePt t="9560" x="6216650" y="1890713"/>
          <p14:tracePt t="9571" x="6265863" y="1890713"/>
          <p14:tracePt t="9581" x="6300788" y="1890713"/>
          <p14:tracePt t="9594" x="6329363" y="1890713"/>
          <p14:tracePt t="9605" x="6350000" y="1890713"/>
          <p14:tracePt t="9616" x="6378575" y="1890713"/>
          <p14:tracePt t="9638" x="6399213" y="1890713"/>
          <p14:tracePt t="9650" x="6419850" y="1890713"/>
          <p14:tracePt t="9660" x="6448425" y="1890713"/>
          <p14:tracePt t="9672" x="6470650" y="1890713"/>
          <p14:tracePt t="9683" x="6483350" y="1905000"/>
          <p14:tracePt t="9694" x="6497638" y="1905000"/>
          <p14:tracePt t="9706" x="6505575" y="1905000"/>
          <p14:tracePt t="9717" x="6519863" y="1905000"/>
          <p14:tracePt t="10177" x="6589713" y="1876425"/>
          <p14:tracePt t="10190" x="6667500" y="1841500"/>
          <p14:tracePt t="10199" x="6724650" y="1827213"/>
          <p14:tracePt t="10211" x="6872288" y="1820863"/>
          <p14:tracePt t="10223" x="6970713" y="1806575"/>
          <p14:tracePt t="10235" x="7091363" y="1792288"/>
          <p14:tracePt t="10246" x="7175500" y="1792288"/>
          <p14:tracePt t="10257" x="7316788" y="1792288"/>
          <p14:tracePt t="10269" x="7408863" y="1792288"/>
          <p14:tracePt t="10280" x="7493000" y="1792288"/>
          <p14:tracePt t="10290" x="7562850" y="1792288"/>
          <p14:tracePt t="10301" x="7648575" y="1792288"/>
          <p14:tracePt t="10312" x="7718425" y="1792288"/>
          <p14:tracePt t="10326" x="7781925" y="1792288"/>
          <p14:tracePt t="10336" x="7867650" y="1792288"/>
          <p14:tracePt t="10347" x="7916863" y="1792288"/>
          <p14:tracePt t="10358" x="7986713" y="1778000"/>
          <p14:tracePt t="10370" x="8058150" y="1778000"/>
          <p14:tracePt t="10392" x="8226425" y="1771650"/>
          <p14:tracePt t="10416" x="8410575" y="1771650"/>
          <p14:tracePt t="10428" x="8494713" y="1757363"/>
          <p14:tracePt t="10437" x="8566150" y="1757363"/>
          <p14:tracePt t="10448" x="8650288" y="1757363"/>
          <p14:tracePt t="10462" x="8713788" y="1757363"/>
          <p14:tracePt t="10471" x="8734425" y="1757363"/>
          <p14:tracePt t="10483" x="8748713" y="1757363"/>
          <p14:tracePt t="10582" x="8728075" y="1757363"/>
          <p14:tracePt t="10595" x="8615363" y="1757363"/>
          <p14:tracePt t="10605" x="8439150" y="1771650"/>
          <p14:tracePt t="10617" x="8177213" y="1771650"/>
          <p14:tracePt t="10628" x="7902575" y="1771650"/>
          <p14:tracePt t="10639" x="7562850" y="1806575"/>
          <p14:tracePt t="10650" x="7331075" y="1820863"/>
          <p14:tracePt t="10661" x="7077075" y="1820863"/>
          <p14:tracePt t="10673" x="6921500" y="1827213"/>
          <p14:tracePt t="10685" x="6788150" y="1827213"/>
          <p14:tracePt t="10696" x="6702425" y="1841500"/>
          <p14:tracePt t="10706" x="6653213" y="1841500"/>
          <p14:tracePt t="10718" x="6632575" y="1841500"/>
          <p14:tracePt t="10729" x="6604000" y="1841500"/>
          <p14:tracePt t="10740" x="6589713" y="1841500"/>
          <p14:tracePt t="10775" x="6583363" y="1841500"/>
          <p14:tracePt t="10786" x="6554788" y="1855788"/>
          <p14:tracePt t="10797" x="6519863" y="1855788"/>
          <p14:tracePt t="10809" x="6448425" y="1855788"/>
          <p14:tracePt t="10820" x="6378575" y="1841500"/>
          <p14:tracePt t="10831" x="6229350" y="1820863"/>
          <p14:tracePt t="10842" x="6110288" y="1820863"/>
          <p14:tracePt t="10853" x="5948363" y="1806575"/>
          <p14:tracePt t="10864" x="5672138" y="1778000"/>
          <p14:tracePt t="10876" x="5440363" y="1743075"/>
          <p14:tracePt t="10887" x="5045075" y="1685925"/>
          <p14:tracePt t="10898" x="4713288" y="1636713"/>
          <p14:tracePt t="10910" x="4352925" y="1601788"/>
          <p14:tracePt t="10921" x="4098925" y="1573213"/>
          <p14:tracePt t="10932" x="3795713" y="1566863"/>
          <p14:tracePt t="10943" x="3562350" y="1538288"/>
          <p14:tracePt t="10954" x="3330575" y="1538288"/>
          <p14:tracePt t="10966" x="3189288" y="1524000"/>
          <p14:tracePt t="10977" x="2990850" y="1517650"/>
          <p14:tracePt t="10988" x="2900363" y="1503363"/>
          <p14:tracePt t="11000" x="2814638" y="1503363"/>
          <p14:tracePt t="11010" x="2736850" y="1503363"/>
          <p14:tracePt t="11022" x="2716213" y="1517650"/>
          <p14:tracePt t="11034" x="2687638" y="1517650"/>
          <p14:tracePt t="11045" x="2681288" y="1517650"/>
          <p14:tracePt t="11056" x="2652713" y="1517650"/>
          <p14:tracePt t="11067" x="2638425" y="1517650"/>
          <p14:tracePt t="11078" x="2603500" y="1517650"/>
          <p14:tracePt t="11090" x="2568575" y="1517650"/>
          <p14:tracePt t="11101" x="2511425" y="1517650"/>
          <p14:tracePt t="11112" x="2433638" y="1517650"/>
          <p14:tracePt t="11122" x="2349500" y="1517650"/>
          <p14:tracePt t="11133" x="2279650" y="1517650"/>
          <p14:tracePt t="11144" x="2228850" y="1517650"/>
          <p14:tracePt t="11155" x="2216150" y="1517650"/>
          <p14:tracePt t="11201" x="2228850" y="1524000"/>
          <p14:tracePt t="11212" x="2243138" y="1538288"/>
          <p14:tracePt t="11223" x="2265363" y="1538288"/>
          <p14:tracePt t="11234" x="2279650" y="1552575"/>
          <p14:tracePt t="11246" x="2300288" y="1552575"/>
          <p14:tracePt t="11257" x="2328863" y="1566863"/>
          <p14:tracePt t="11269" x="2378075" y="1573213"/>
          <p14:tracePt t="11279" x="2433638" y="1587500"/>
          <p14:tracePt t="11291" x="2582863" y="1622425"/>
          <p14:tracePt t="11302" x="2687638" y="1651000"/>
          <p14:tracePt t="11313" x="2857500" y="1657350"/>
          <p14:tracePt t="11324" x="3041650" y="1657350"/>
          <p14:tracePt t="11335" x="3273425" y="1671638"/>
          <p14:tracePt t="11348" x="3394075" y="1685925"/>
          <p14:tracePt t="11359" x="3541713" y="1693863"/>
          <p14:tracePt t="11370" x="3598863" y="1708150"/>
          <p14:tracePt t="11382" x="3648075" y="1708150"/>
          <p14:tracePt t="11394" x="3668713" y="1708150"/>
          <p14:tracePt t="11404" x="3697288" y="1708150"/>
          <p14:tracePt t="11417" x="3732213" y="1708150"/>
          <p14:tracePt t="11427" x="3752850" y="1708150"/>
          <p14:tracePt t="11437" x="3795713" y="1708150"/>
          <p14:tracePt t="11450" x="3830638" y="1720850"/>
          <p14:tracePt t="11461" x="3879850" y="1720850"/>
          <p14:tracePt t="11472" x="3916363" y="1720850"/>
          <p14:tracePt t="11484" x="3937000" y="1720850"/>
          <p14:tracePt t="11495" x="3971925" y="1720850"/>
          <p14:tracePt t="11506" x="4000500" y="1720850"/>
          <p14:tracePt t="11517" x="4021138" y="1735138"/>
          <p14:tracePt t="11527" x="4049713" y="1735138"/>
          <p14:tracePt t="11538" x="4070350" y="1735138"/>
          <p14:tracePt t="11549" x="4106863" y="1743075"/>
          <p14:tracePt t="11560" x="4156075" y="1743075"/>
          <p14:tracePt t="11572" x="4205288" y="1743075"/>
          <p14:tracePt t="11583" x="4275138" y="1743075"/>
          <p14:tracePt t="11594" x="4324350" y="1743075"/>
          <p14:tracePt t="11605" x="4360863" y="1757363"/>
          <p14:tracePt t="11617" x="4402138" y="1757363"/>
          <p14:tracePt t="11628" x="4424363" y="1757363"/>
          <p14:tracePt t="11977" x="4424363" y="1771650"/>
          <p14:tracePt t="12011" x="4438650" y="1771650"/>
          <p14:tracePt t="12225" x="4402138" y="1820863"/>
          <p14:tracePt t="12237" x="4375150" y="1841500"/>
          <p14:tracePt t="12247" x="4352925" y="1862138"/>
          <p14:tracePt t="12259" x="4311650" y="1905000"/>
          <p14:tracePt t="12270" x="4303713" y="1939925"/>
          <p14:tracePt t="12282" x="4275138" y="1974850"/>
          <p14:tracePt t="12293" x="4268788" y="1989138"/>
          <p14:tracePt t="12305" x="4254500" y="2025650"/>
          <p14:tracePt t="12316" x="4225925" y="2046288"/>
          <p14:tracePt t="12327" x="4205288" y="2074863"/>
          <p14:tracePt t="12338" x="4191000" y="2081213"/>
          <p14:tracePt t="12349" x="4184650" y="2095500"/>
          <p14:tracePt t="12362" x="4170363" y="2109788"/>
          <p14:tracePt t="12384" x="4156075" y="2109788"/>
          <p14:tracePt t="12406" x="4141788" y="2109788"/>
          <p14:tracePt t="12418" x="4133850" y="2109788"/>
          <p14:tracePt t="12429" x="4121150" y="2124075"/>
          <p14:tracePt t="12439" x="4106863" y="2124075"/>
          <p14:tracePt t="12449" x="4070350" y="2124075"/>
          <p14:tracePt t="12473" x="4049713" y="2124075"/>
          <p14:tracePt t="12485" x="4035425" y="2130425"/>
          <p14:tracePt t="12496" x="4014788" y="2130425"/>
          <p14:tracePt t="12507" x="3971925" y="2130425"/>
          <p14:tracePt t="12519" x="3902075" y="2124075"/>
          <p14:tracePt t="12530" x="3830638" y="2124075"/>
          <p14:tracePt t="12541" x="3746500" y="2095500"/>
          <p14:tracePt t="12552" x="3576638" y="2060575"/>
          <p14:tracePt t="12563" x="3443288" y="2038350"/>
          <p14:tracePt t="12575" x="3308350" y="2011363"/>
          <p14:tracePt t="12587" x="3175000" y="2011363"/>
          <p14:tracePt t="12597" x="3041650" y="1997075"/>
          <p14:tracePt t="12608" x="2955925" y="1989138"/>
          <p14:tracePt t="12620" x="2857500" y="1974850"/>
          <p14:tracePt t="12631" x="2822575" y="1974850"/>
          <p14:tracePt t="12642" x="2787650" y="1974850"/>
          <p14:tracePt t="12652" x="2765425" y="1974850"/>
          <p14:tracePt t="12663" x="2751138" y="1974850"/>
          <p14:tracePt t="12676" x="2736850" y="1974850"/>
          <p14:tracePt t="12742" x="2736850" y="1962150"/>
          <p14:tracePt t="12832" x="2736850" y="1974850"/>
          <p14:tracePt t="12845" x="2751138" y="1989138"/>
          <p14:tracePt t="12856" x="2765425" y="2025650"/>
          <p14:tracePt t="12867" x="2765425" y="2038350"/>
          <p14:tracePt t="12878" x="2765425" y="2074863"/>
          <p14:tracePt t="12890" x="2765425" y="2109788"/>
          <p14:tracePt t="12902" x="2765425" y="2124075"/>
          <p14:tracePt t="12912" x="2765425" y="2144713"/>
          <p14:tracePt t="12923" x="2765425" y="2159000"/>
          <p14:tracePt t="12935" x="2765425" y="2179638"/>
          <p14:tracePt t="12946" x="2765425" y="2216150"/>
          <p14:tracePt t="12957" x="2773363" y="2265363"/>
          <p14:tracePt t="12969" x="2814638" y="2314575"/>
          <p14:tracePt t="12980" x="2836863" y="2363788"/>
          <p14:tracePt t="12991" x="2822575" y="2378075"/>
          <p14:tracePt t="13002" x="2800350" y="2378075"/>
          <p14:tracePt t="13013" x="2681288" y="2363788"/>
          <p14:tracePt t="13025" x="2497138" y="2328863"/>
          <p14:tracePt t="13036" x="2193925" y="2228850"/>
          <p14:tracePt t="13362" x="2228850" y="2216150"/>
          <p14:tracePt t="13372" x="2378075" y="2193925"/>
          <p14:tracePt t="13385" x="2511425" y="2193925"/>
          <p14:tracePt t="13396" x="2652713" y="2179638"/>
          <p14:tracePt t="13405" x="2681288" y="2095500"/>
          <p14:tracePt t="13417" x="2667000" y="2060575"/>
          <p14:tracePt t="13429" x="2652713" y="2038350"/>
          <p14:tracePt t="13439" x="2617788" y="2011363"/>
          <p14:tracePt t="13451" x="2582863" y="1997075"/>
          <p14:tracePt t="13462" x="2568575" y="1989138"/>
          <p14:tracePt t="13473" x="2546350" y="1974850"/>
          <p14:tracePt t="13486" x="2519363" y="1962150"/>
          <p14:tracePt t="13497" x="2497138" y="1939925"/>
          <p14:tracePt t="13508" x="2470150" y="1911350"/>
          <p14:tracePt t="13519" x="2433638" y="1876425"/>
          <p14:tracePt t="13530" x="2413000" y="1855788"/>
          <p14:tracePt t="13542" x="2363788" y="1820863"/>
          <p14:tracePt t="13553" x="2343150" y="1792288"/>
          <p14:tracePt t="13564" x="2300288" y="1778000"/>
          <p14:tracePt t="13575" x="2279650" y="1778000"/>
          <p14:tracePt t="13587" x="2251075" y="1778000"/>
          <p14:tracePt t="13599" x="2216150" y="1771650"/>
          <p14:tracePt t="13610" x="2208213" y="1771650"/>
          <p14:tracePt t="13621" x="2179638" y="1771650"/>
          <p14:tracePt t="13633" x="2144713" y="1757363"/>
          <p14:tracePt t="13644" x="2081213" y="1757363"/>
          <p14:tracePt t="13655" x="2038350" y="1757363"/>
          <p14:tracePt t="13664" x="1989138" y="1735138"/>
          <p14:tracePt t="13676" x="1954213" y="1735138"/>
          <p14:tracePt t="13688" x="1905000" y="1735138"/>
          <p14:tracePt t="13700" x="1870075" y="1720850"/>
          <p14:tracePt t="13711" x="1820863" y="1708150"/>
          <p14:tracePt t="13722" x="1757363" y="1708150"/>
          <p14:tracePt t="13733" x="1708150" y="1693863"/>
          <p14:tracePt t="13744" x="1685925" y="1685925"/>
          <p14:tracePt t="13756" x="1651000" y="1685925"/>
          <p14:tracePt t="13767" x="1636713" y="1685925"/>
          <p14:tracePt t="13778" x="1601788" y="1671638"/>
          <p14:tracePt t="13790" x="1587500" y="1671638"/>
          <p14:tracePt t="13812" x="1573213" y="1671638"/>
          <p14:tracePt t="13823" x="1552575" y="1657350"/>
          <p14:tracePt t="13835" x="1524000" y="1651000"/>
          <p14:tracePt t="13846" x="1503363" y="1651000"/>
          <p14:tracePt t="13857" x="1481138" y="1636713"/>
          <p14:tracePt t="13868" x="1439863" y="1636713"/>
          <p14:tracePt t="13879" x="1431925" y="1622425"/>
          <p14:tracePt t="13891" x="1403350" y="1622425"/>
          <p14:tracePt t="13902" x="1397000" y="1608138"/>
          <p14:tracePt t="13914" x="1382713" y="1608138"/>
          <p14:tracePt t="13925" x="1368425" y="1608138"/>
          <p14:tracePt t="13947" x="1354138" y="1608138"/>
          <p14:tracePt t="13970" x="1347788" y="1601788"/>
          <p14:tracePt t="13981" x="1333500" y="1601788"/>
          <p14:tracePt t="13992" x="1319213" y="1587500"/>
          <p14:tracePt t="14003" x="1319213" y="1573213"/>
          <p14:tracePt t="14014" x="1312863" y="1573213"/>
          <p14:tracePt t="14026" x="1312863" y="1566863"/>
          <p14:tracePt t="14159" x="1319213" y="1566863"/>
          <p14:tracePt t="14172" x="1354138" y="1573213"/>
          <p14:tracePt t="14184" x="1397000" y="1573213"/>
          <p14:tracePt t="14194" x="1524000" y="1601788"/>
          <p14:tracePt t="14206" x="1636713" y="1622425"/>
          <p14:tracePt t="14217" x="1771650" y="1651000"/>
          <p14:tracePt t="14229" x="1870075" y="1671638"/>
          <p14:tracePt t="14240" x="1939925" y="1685925"/>
          <p14:tracePt t="14250" x="1989138" y="1685925"/>
          <p14:tracePt t="14262" x="2011363" y="1685925"/>
          <p14:tracePt t="14406" x="2025650" y="1693863"/>
          <p14:tracePt t="14408" x="2046288" y="1693863"/>
          <p14:tracePt t="14419" x="2074863" y="1708150"/>
          <p14:tracePt t="14429" x="2144713" y="1743075"/>
          <p14:tracePt t="14440" x="2349500" y="1841500"/>
          <p14:tracePt t="14452" x="2433638" y="1876425"/>
          <p14:tracePt t="14463" x="2597150" y="1925638"/>
          <p14:tracePt t="14474" x="2701925" y="1962150"/>
          <p14:tracePt t="14485" x="2851150" y="2011363"/>
          <p14:tracePt t="14497" x="2990850" y="2060575"/>
          <p14:tracePt t="14508" x="3154363" y="2095500"/>
          <p14:tracePt t="14519" x="3295650" y="2144713"/>
          <p14:tracePt t="14530" x="3478213" y="2228850"/>
          <p14:tracePt t="14542" x="3633788" y="2314575"/>
          <p14:tracePt t="14553" x="3937000" y="2470150"/>
          <p14:tracePt t="14564" x="4141788" y="2582863"/>
          <p14:tracePt t="14576" x="4445000" y="2751138"/>
          <p14:tracePt t="14587" x="4606925" y="2857500"/>
          <p14:tracePt t="14598" x="4811713" y="2978150"/>
          <p14:tracePt t="14609" x="4918075" y="3062288"/>
          <p14:tracePt t="14620" x="5051425" y="3154363"/>
          <p14:tracePt t="14634" x="5270500" y="3295650"/>
          <p14:tracePt t="14645" x="5440363" y="3379788"/>
          <p14:tracePt t="14656" x="5645150" y="3492500"/>
          <p14:tracePt t="14666" x="5778500" y="3576638"/>
          <p14:tracePt t="14679" x="5940425" y="3662363"/>
          <p14:tracePt t="14690" x="6026150" y="3732213"/>
          <p14:tracePt t="14700" x="6159500" y="3838575"/>
          <p14:tracePt t="14712" x="6216650" y="3887788"/>
          <p14:tracePt t="14723" x="6280150" y="3965575"/>
          <p14:tracePt t="14735" x="6335713" y="4021138"/>
          <p14:tracePt t="14746" x="6399213" y="4121150"/>
          <p14:tracePt t="14757" x="6462713" y="4205288"/>
          <p14:tracePt t="14769" x="6554788" y="4324350"/>
          <p14:tracePt t="14780" x="6604000" y="4395788"/>
          <p14:tracePt t="14791" x="6667500" y="4479925"/>
          <p14:tracePt t="14803" x="6702425" y="4529138"/>
          <p14:tracePt t="14812" x="6737350" y="4592638"/>
          <p14:tracePt t="14825" x="6751638" y="4641850"/>
          <p14:tracePt t="14836" x="6759575" y="4678363"/>
          <p14:tracePt t="14847" x="6788150" y="4733925"/>
          <p14:tracePt t="14858" x="6800850" y="4776788"/>
          <p14:tracePt t="14870" x="6808788" y="4819650"/>
          <p14:tracePt t="14881" x="6823075" y="4883150"/>
          <p14:tracePt t="14892" x="6843713" y="4910138"/>
          <p14:tracePt t="14904" x="6843713" y="4932363"/>
          <p14:tracePt t="14914" x="6843713" y="4946650"/>
          <p14:tracePt t="14926" x="6843713" y="4953000"/>
          <p14:tracePt t="14937" x="6858000" y="4967288"/>
          <p14:tracePt t="14961" x="6858000" y="4981575"/>
          <p14:tracePt t="14971" x="6872288" y="4981575"/>
          <p14:tracePt t="15107" x="6872288" y="4995863"/>
          <p14:tracePt t="15207" x="6808788" y="4918075"/>
          <p14:tracePt t="15218" x="6702425" y="4811713"/>
          <p14:tracePt t="15229" x="6583363" y="4664075"/>
          <p14:tracePt t="15240" x="6546850" y="4592638"/>
          <p14:tracePt t="15253" x="6505575" y="4494213"/>
          <p14:tracePt t="15263" x="6497638" y="4395788"/>
          <p14:tracePt t="15275" x="6470650" y="4275138"/>
          <p14:tracePt t="15287" x="6462713" y="4191000"/>
          <p14:tracePt t="15297" x="6448425" y="4084638"/>
          <p14:tracePt t="15309" x="6448425" y="4006850"/>
          <p14:tracePt t="15319" x="6434138" y="3986213"/>
          <p14:tracePt t="15329" x="6434138" y="3965575"/>
          <p14:tracePt t="15352" x="6434138" y="3951288"/>
          <p14:tracePt t="15407" x="6434138" y="3965575"/>
          <p14:tracePt t="15419" x="6462713" y="3971925"/>
          <p14:tracePt t="15431" x="6497638" y="3986213"/>
          <p14:tracePt t="15442" x="6505575" y="4000500"/>
          <p14:tracePt t="15453" x="6604000" y="4092575"/>
          <p14:tracePt t="15465" x="6638925" y="4170363"/>
          <p14:tracePt t="15476" x="6673850" y="4240213"/>
          <p14:tracePt t="15487" x="6773863" y="4352925"/>
          <p14:tracePt t="15498" x="6823075" y="4395788"/>
          <p14:tracePt t="15509" x="6843713" y="4438650"/>
          <p14:tracePt t="15521" x="6858000" y="4459288"/>
          <p14:tracePt t="15611" x="6858000" y="4479925"/>
          <p14:tracePt t="15623" x="6843713" y="4543425"/>
          <p14:tracePt t="15655" x="6843713" y="4606925"/>
          <p14:tracePt t="15656" x="6843713" y="4664075"/>
          <p14:tracePt t="15668" x="6837363" y="4713288"/>
          <p14:tracePt t="15668" x="6837363" y="4762500"/>
          <p14:tracePt t="15678" x="6837363" y="4819650"/>
          <p14:tracePt t="15689" x="6837363" y="4860925"/>
          <p14:tracePt t="15700" x="6837363" y="4910138"/>
          <p14:tracePt t="15712" x="6837363" y="4946650"/>
          <p14:tracePt t="15723" x="6837363" y="4981575"/>
          <p14:tracePt t="15734" x="6837363" y="5016500"/>
          <p14:tracePt t="15746" x="6843713" y="5037138"/>
          <p14:tracePt t="15757" x="6843713" y="5080000"/>
          <p14:tracePt t="15768" x="6858000" y="5100638"/>
          <p14:tracePt t="15779" x="6858000" y="5122863"/>
          <p14:tracePt t="15790" x="6858000" y="5149850"/>
          <p14:tracePt t="15802" x="6872288" y="5164138"/>
          <p14:tracePt t="15813" x="6886575" y="5186363"/>
          <p14:tracePt t="15825" x="6892925" y="5186363"/>
          <p14:tracePt t="15836" x="6907213" y="5200650"/>
          <p14:tracePt t="15880" x="6921500" y="5207000"/>
          <p14:tracePt t="15892" x="6970713" y="5221288"/>
          <p14:tracePt t="15903" x="7005638" y="5249863"/>
          <p14:tracePt t="15914" x="7091363" y="5256213"/>
          <p14:tracePt t="15926" x="7126288" y="5270500"/>
          <p14:tracePt t="15937" x="7175500" y="5284788"/>
          <p14:tracePt t="15948" x="7210425" y="5291138"/>
          <p14:tracePt t="15960" x="7259638" y="5291138"/>
          <p14:tracePt t="15970" x="7273925" y="5291138"/>
          <p14:tracePt t="15982" x="7281863" y="5291138"/>
          <p14:tracePt t="15994" x="7296150" y="5291138"/>
          <p14:tracePt t="16029" x="7308850" y="5291138"/>
          <p14:tracePt t="16038" x="7316788" y="5291138"/>
          <p14:tracePt t="16051" x="7331075" y="5291138"/>
          <p14:tracePt t="16062" x="7345363" y="5284788"/>
          <p14:tracePt t="16073" x="7359650" y="5284788"/>
          <p14:tracePt t="16443" x="7345363" y="5270500"/>
          <p14:tracePt t="16454" x="7345363" y="5256213"/>
          <p14:tracePt t="16490" x="7345363" y="5249863"/>
          <p14:tracePt t="16501" x="7331075" y="5249863"/>
          <p14:tracePt t="16512" x="7331075" y="5235575"/>
          <p14:tracePt t="16523" x="7331075" y="5221288"/>
          <p14:tracePt t="16534" x="7316788" y="5221288"/>
          <p14:tracePt t="17153" x="7308850" y="5200650"/>
          <p14:tracePt t="17199" x="7296150" y="5200650"/>
          <p14:tracePt t="17211" x="7281863" y="5186363"/>
          <p14:tracePt t="17221" x="7273925" y="5186363"/>
          <p14:tracePt t="17233" x="7259638" y="5186363"/>
          <p14:tracePt t="17421" x="7245350" y="5172075"/>
          <p14:tracePt t="17423" x="7224713" y="5172075"/>
          <p14:tracePt t="17435" x="7196138" y="5172075"/>
          <p14:tracePt t="17444" x="7189788" y="5164138"/>
          <p14:tracePt t="17568" x="7175500" y="5164138"/>
          <p14:tracePt t="17579" x="7140575" y="5164138"/>
          <p14:tracePt t="17591" x="7112000" y="5164138"/>
          <p14:tracePt t="17602" x="7105650" y="5149850"/>
          <p14:tracePt t="17626" x="7091363" y="5149850"/>
          <p14:tracePt t="17805" x="7105650" y="5137150"/>
          <p14:tracePt t="17806" x="7112000" y="5100638"/>
          <p14:tracePt t="17818" x="7112000" y="5051425"/>
          <p14:tracePt t="17829" x="7112000" y="5016500"/>
          <p14:tracePt t="17840" x="7105650" y="4918075"/>
          <p14:tracePt t="17850" x="7091363" y="4860925"/>
          <p14:tracePt t="17862" x="7054850" y="4776788"/>
          <p14:tracePt t="17873" x="6970713" y="4629150"/>
          <p14:tracePt t="17885" x="6823075" y="4473575"/>
          <p14:tracePt t="17896" x="6483350" y="4219575"/>
          <p14:tracePt t="17907" x="6116638" y="3971925"/>
          <p14:tracePt t="17918" x="5524500" y="3717925"/>
          <p14:tracePt t="17929" x="4846638" y="3394075"/>
          <p14:tracePt t="17940" x="3732213" y="2857500"/>
          <p14:tracePt t="17952" x="3105150" y="2617788"/>
          <p14:tracePt t="17963" x="2046288" y="2193925"/>
          <p14:tracePt t="17975" x="1517650" y="2074863"/>
          <p14:tracePt t="17986" x="1079500" y="1962150"/>
          <p14:tracePt t="17997" x="958850" y="1947863"/>
          <p14:tracePt t="18009" x="923925" y="1947863"/>
          <p14:tracePt t="18077" x="931863" y="1947863"/>
          <p14:tracePt t="18086" x="966788" y="1947863"/>
          <p14:tracePt t="18099" x="1016000" y="1947863"/>
          <p14:tracePt t="18111" x="1114425" y="1962150"/>
          <p14:tracePt t="18121" x="1263650" y="1962150"/>
          <p14:tracePt t="18132" x="1538288" y="1962150"/>
          <p14:tracePt t="18144" x="1792288" y="1962150"/>
          <p14:tracePt t="18155" x="2130425" y="1974850"/>
          <p14:tracePt t="18166" x="2482850" y="1997075"/>
          <p14:tracePt t="18177" x="2935288" y="2038350"/>
          <p14:tracePt t="18187" x="3281363" y="2081213"/>
          <p14:tracePt t="18200" x="3549650" y="2109788"/>
          <p14:tracePt t="18211" x="3781425" y="2124075"/>
          <p14:tracePt t="18222" x="3951288" y="2144713"/>
          <p14:tracePt t="18234" x="4070350" y="2159000"/>
          <p14:tracePt t="18245" x="4121150" y="2165350"/>
          <p14:tracePt t="18256" x="4133850" y="2179638"/>
          <p14:tracePt t="18267" x="4141788" y="2179638"/>
          <p14:tracePt t="18333" x="4141788" y="2193925"/>
          <p14:tracePt t="18388" x="4141788" y="2208213"/>
          <p14:tracePt t="18400" x="4141788" y="2228850"/>
          <p14:tracePt t="18412" x="4141788" y="2243138"/>
          <p14:tracePt t="18423" x="4141788" y="2265363"/>
          <p14:tracePt t="18434" x="4156075" y="2265363"/>
          <p14:tracePt t="18446" x="4156075" y="2279650"/>
          <p14:tracePt t="18457" x="4156075" y="2292350"/>
          <p14:tracePt t="18535" x="4133850" y="2292350"/>
          <p14:tracePt t="18537" x="4098925" y="2292350"/>
          <p14:tracePt t="18547" x="4057650" y="2292350"/>
          <p14:tracePt t="18558" x="3930650" y="2292350"/>
          <p14:tracePt t="18569" x="3717925" y="2292350"/>
          <p14:tracePt t="18580" x="3633788" y="2279650"/>
          <p14:tracePt t="18592" x="3598863" y="2265363"/>
          <p14:tracePt t="18603" x="3576638" y="2265363"/>
          <p14:tracePt t="18614" x="3549650" y="2251075"/>
          <p14:tracePt t="18627" x="3541713" y="2251075"/>
          <p14:tracePt t="18637" x="3527425" y="2251075"/>
          <p14:tracePt t="18648" x="3498850" y="2243138"/>
          <p14:tracePt t="18660" x="3478213" y="2243138"/>
          <p14:tracePt t="18671" x="3457575" y="2228850"/>
          <p14:tracePt t="18682" x="3408363" y="2208213"/>
          <p14:tracePt t="18694" x="3359150" y="2193925"/>
          <p14:tracePt t="18707" x="3244850" y="2159000"/>
          <p14:tracePt t="18718" x="3160713" y="2130425"/>
          <p14:tracePt t="18729" x="3076575" y="2109788"/>
          <p14:tracePt t="18740" x="3041650" y="2095500"/>
          <p14:tracePt t="18751" x="3005138" y="2081213"/>
          <p14:tracePt t="18762" x="2984500" y="2081213"/>
          <p14:tracePt t="18773" x="2970213" y="2074863"/>
          <p14:tracePt t="18785" x="2955925" y="2060575"/>
          <p14:tracePt t="18796" x="2935288" y="2060575"/>
          <p14:tracePt t="18807" x="2906713" y="2046288"/>
          <p14:tracePt t="18819" x="2857500" y="2046288"/>
          <p14:tracePt t="18830" x="2765425" y="2038350"/>
          <p14:tracePt t="18841" x="2652713" y="2011363"/>
          <p14:tracePt t="18852" x="2462213" y="1974850"/>
          <p14:tracePt t="18863" x="2300288" y="1947863"/>
          <p14:tracePt t="18875" x="2109788" y="1939925"/>
          <p14:tracePt t="18886" x="1989138" y="1925638"/>
          <p14:tracePt t="18897" x="1870075" y="1925638"/>
          <p14:tracePt t="18908" x="1771650" y="1911350"/>
          <p14:tracePt t="18920" x="1693863" y="1905000"/>
          <p14:tracePt t="18931" x="1657350" y="1905000"/>
          <p14:tracePt t="18942" x="1608138" y="1905000"/>
          <p14:tracePt t="18953" x="1573213" y="1905000"/>
          <p14:tracePt t="18965" x="1538288" y="1905000"/>
          <p14:tracePt t="18976" x="1524000" y="1905000"/>
          <p14:tracePt t="18987" x="1517650" y="1905000"/>
          <p14:tracePt t="18997" x="1517650" y="1890713"/>
          <p14:tracePt t="19165" x="1538288" y="1890713"/>
          <p14:tracePt t="19167" x="1538288" y="1905000"/>
          <p14:tracePt t="19211" x="1538288" y="1911350"/>
          <p14:tracePt t="19278" x="1552575" y="1911350"/>
          <p14:tracePt t="20056" x="1538288" y="1905000"/>
          <p14:tracePt t="20069" x="1524000" y="1890713"/>
          <p14:tracePt t="20078" x="1503363" y="1862138"/>
          <p14:tracePt t="20090" x="1489075" y="1855788"/>
          <p14:tracePt t="20101" x="1454150" y="1820863"/>
          <p14:tracePt t="20112" x="1439863" y="1806575"/>
          <p14:tracePt t="20123" x="1439863" y="1792288"/>
          <p14:tracePt t="20146" x="1431925" y="1792288"/>
          <p14:tracePt t="20214" x="1431925" y="1771650"/>
          <p14:tracePt t="20225" x="1439863" y="1735138"/>
          <p14:tracePt t="20235" x="1454150" y="1720850"/>
          <p14:tracePt t="20246" x="1466850" y="1693863"/>
          <p14:tracePt t="20259" x="1481138" y="1671638"/>
          <p14:tracePt t="20268" x="1481138" y="1657350"/>
          <p14:tracePt t="20278" x="1481138" y="1651000"/>
          <p14:tracePt t="20292" x="1481138" y="1636713"/>
          <p14:tracePt t="20302" x="1489075" y="1622425"/>
          <p14:tracePt t="20312" x="1489075" y="1601788"/>
          <p14:tracePt t="20326" x="1489075" y="1587500"/>
          <p14:tracePt t="20336" x="1489075" y="1573213"/>
          <p14:tracePt t="20347" x="1489075" y="1566863"/>
          <p14:tracePt t="20360" x="1489075" y="1552575"/>
          <p14:tracePt t="20371" x="1481138" y="1524000"/>
          <p14:tracePt t="20383" x="1466850" y="1524000"/>
          <p14:tracePt t="20394" x="1454150" y="1517650"/>
          <p14:tracePt t="20405" x="1454150" y="1503363"/>
          <p14:tracePt t="20596" x="1439863" y="1503363"/>
          <p14:tracePt t="20718" x="1439863" y="1517650"/>
          <p14:tracePt t="20729" x="1439863" y="1524000"/>
          <p14:tracePt t="20752" x="1439863" y="1538288"/>
          <p14:tracePt t="20786" x="1439863" y="1552575"/>
          <p14:tracePt t="20808" x="1454150" y="1566863"/>
          <p14:tracePt t="20819" x="1454150" y="1573213"/>
          <p14:tracePt t="20842" x="1466850" y="1587500"/>
          <p14:tracePt t="20853" x="1481138" y="1587500"/>
          <p14:tracePt t="20865" x="1481138" y="1601788"/>
          <p14:tracePt t="20954" x="1489075" y="1601788"/>
          <p14:tracePt t="21001" x="1503363" y="1608138"/>
          <p14:tracePt t="21023" x="1517650" y="1608138"/>
          <p14:tracePt t="21697" x="1517650" y="1622425"/>
          <p14:tracePt t="27210" x="1503363" y="1601788"/>
          <p14:tracePt t="27234" x="1489075" y="1587500"/>
          <p14:tracePt t="27267" x="1489075" y="1573213"/>
          <p14:tracePt t="27290" x="1481138" y="1566863"/>
          <p14:tracePt t="27299" x="1481138" y="1552575"/>
          <p14:tracePt t="27323" x="1481138" y="1538288"/>
          <p14:tracePt t="27346" x="1481138" y="1524000"/>
          <p14:tracePt t="40506" x="1466850" y="1517650"/>
          <p14:tracePt t="40540" x="1454150" y="1503363"/>
          <p14:tracePt t="40699" x="1466850" y="1517650"/>
          <p14:tracePt t="40710" x="1503363" y="1524000"/>
          <p14:tracePt t="40721" x="1552575" y="1552575"/>
          <p14:tracePt t="40732" x="1601788" y="1573213"/>
          <p14:tracePt t="40744" x="1622425" y="1601788"/>
          <p14:tracePt t="40755" x="1671638" y="1622425"/>
          <p14:tracePt t="40766" x="1693863" y="1636713"/>
          <p14:tracePt t="40777" x="1757363" y="1671638"/>
          <p14:tracePt t="40788" x="1806575" y="1693863"/>
          <p14:tracePt t="40799" x="1827213" y="1720850"/>
          <p14:tracePt t="40810" x="1876425" y="1757363"/>
          <p14:tracePt t="40822" x="1905000" y="1778000"/>
          <p14:tracePt t="40833" x="1939925" y="1820863"/>
          <p14:tracePt t="40845" x="1962150" y="1827213"/>
          <p14:tracePt t="40856" x="1974850" y="1862138"/>
          <p14:tracePt t="40867" x="1989138" y="1876425"/>
          <p14:tracePt t="40878" x="1997075" y="1890713"/>
          <p14:tracePt t="40901" x="2011363" y="1905000"/>
          <p14:tracePt t="40923" x="2011363" y="1911350"/>
          <p14:tracePt t="40946" x="2011363" y="1925638"/>
          <p14:tracePt t="40968" x="2011363" y="1939925"/>
          <p14:tracePt t="41216" x="1974850" y="1947863"/>
          <p14:tracePt t="41227" x="1939925" y="1947863"/>
          <p14:tracePt t="41238" x="1905000" y="1947863"/>
          <p14:tracePt t="41249" x="1855788" y="1947863"/>
          <p14:tracePt t="41261" x="1784350" y="1947863"/>
          <p14:tracePt t="41271" x="1743075" y="1947863"/>
          <p14:tracePt t="41284" x="1708150" y="1947863"/>
          <p14:tracePt t="41294" x="1685925" y="1947863"/>
          <p14:tracePt t="41306" x="1671638" y="1947863"/>
          <p14:tracePt t="41328" x="1657350" y="1947863"/>
          <p14:tracePt t="41339" x="1657350" y="1939925"/>
          <p14:tracePt t="41362" x="1651000" y="1939925"/>
          <p14:tracePt t="41373" x="1636713" y="1939925"/>
          <p14:tracePt t="41385" x="1622425" y="1939925"/>
          <p14:tracePt t="41396" x="1622425" y="1947863"/>
          <p14:tracePt t="41407" x="1608138" y="1947863"/>
          <p14:tracePt t="41419" x="1601788" y="1947863"/>
          <p14:tracePt t="41452" x="1587500" y="1947863"/>
          <p14:tracePt t="41464" x="1587500" y="1962150"/>
          <p14:tracePt t="41475" x="1573213" y="1962150"/>
          <p14:tracePt t="41486" x="1524000" y="1974850"/>
          <p14:tracePt t="41497" x="1466850" y="1974850"/>
          <p14:tracePt t="41509" x="1417638" y="1974850"/>
          <p14:tracePt t="41519" x="1200150" y="1947863"/>
          <p14:tracePt t="41531" x="1009650" y="1947863"/>
          <p14:tracePt t="41767" x="1009650" y="1962150"/>
          <p14:tracePt t="41812" x="1009650" y="1939925"/>
          <p14:tracePt t="41823" x="1050925" y="1939925"/>
          <p14:tracePt t="41836" x="1136650" y="1939925"/>
          <p14:tracePt t="41846" x="1263650" y="1939925"/>
          <p14:tracePt t="41857" x="1481138" y="1939925"/>
          <p14:tracePt t="41868" x="1552575" y="1939925"/>
          <p14:tracePt t="41879" x="1552575" y="1947863"/>
          <p14:tracePt t="41891" x="1566863" y="1939925"/>
          <p14:tracePt t="41913" x="1573213" y="1939925"/>
          <p14:tracePt t="42407" x="1587500" y="1939925"/>
          <p14:tracePt t="43499" x="1601788" y="1947863"/>
          <p14:tracePt t="43511" x="1608138" y="1947863"/>
          <p14:tracePt t="43522" x="1622425" y="1962150"/>
          <p14:tracePt t="43535" x="1657350" y="1974850"/>
          <p14:tracePt t="43544" x="1693863" y="1997075"/>
          <p14:tracePt t="43556" x="1743075" y="2011363"/>
          <p14:tracePt t="43567" x="1784350" y="2025650"/>
          <p14:tracePt t="43578" x="1827213" y="2046288"/>
          <p14:tracePt t="43589" x="1954213" y="2095500"/>
          <p14:tracePt t="43601" x="2011363" y="2124075"/>
          <p14:tracePt t="43612" x="2130425" y="2159000"/>
          <p14:tracePt t="43623" x="2228850" y="2193925"/>
          <p14:tracePt t="43636" x="2363788" y="2243138"/>
          <p14:tracePt t="43646" x="2462213" y="2292350"/>
          <p14:tracePt t="43657" x="2652713" y="2335213"/>
          <p14:tracePt t="43669" x="2814638" y="2398713"/>
          <p14:tracePt t="43679" x="3019425" y="2505075"/>
          <p14:tracePt t="43691" x="3189288" y="2554288"/>
          <p14:tracePt t="43702" x="3408363" y="2632075"/>
          <p14:tracePt t="43713" x="3576638" y="2687638"/>
          <p14:tracePt t="43725" x="3795713" y="2751138"/>
          <p14:tracePt t="43736" x="3930650" y="2787650"/>
          <p14:tracePt t="43747" x="4057650" y="2822575"/>
          <p14:tracePt t="43759" x="4184650" y="2871788"/>
          <p14:tracePt t="43769" x="4254500" y="2892425"/>
          <p14:tracePt t="43781" x="4338638" y="2906713"/>
          <p14:tracePt t="43792" x="4360863" y="2921000"/>
          <p14:tracePt t="43803" x="4375150" y="2921000"/>
          <p14:tracePt t="43926" x="4352925" y="2921000"/>
          <p14:tracePt t="43929" x="4268788" y="2921000"/>
          <p14:tracePt t="43938" x="4106863" y="2892425"/>
          <p14:tracePt t="43949" x="3830638" y="2857500"/>
          <p14:tracePt t="43961" x="3576638" y="2836863"/>
          <p14:tracePt t="43972" x="3068638" y="2800350"/>
          <p14:tracePt t="43983" x="2638425" y="2751138"/>
          <p14:tracePt t="43994" x="1855788" y="2638425"/>
          <p14:tracePt t="44006" x="1347788" y="2617788"/>
          <p14:tracePt t="44017" x="536575" y="2568575"/>
          <p14:tracePt t="44028" x="49213" y="2533650"/>
          <p14:tracePt t="44276" x="98425" y="2546350"/>
          <p14:tracePt t="44287" x="323850" y="2617788"/>
          <p14:tracePt t="44298" x="536575" y="2667000"/>
          <p14:tracePt t="44309" x="790575" y="2724150"/>
          <p14:tracePt t="44320" x="981075" y="2773363"/>
          <p14:tracePt t="44332" x="1185863" y="2822575"/>
          <p14:tracePt t="44344" x="1368425" y="2836863"/>
          <p14:tracePt t="44355" x="1503363" y="2871788"/>
          <p14:tracePt t="44366" x="1671638" y="2906713"/>
          <p14:tracePt t="44377" x="1806575" y="2955925"/>
          <p14:tracePt t="44388" x="1911350" y="2970213"/>
          <p14:tracePt t="44400" x="2060575" y="3005138"/>
          <p14:tracePt t="44410" x="2130425" y="3027363"/>
          <p14:tracePt t="44422" x="2193925" y="3041650"/>
          <p14:tracePt t="44433" x="2216150" y="3062288"/>
          <p14:tracePt t="44444" x="2228850" y="3062288"/>
          <p14:tracePt t="44490" x="2228850" y="3076575"/>
          <p14:tracePt t="44501" x="2228850" y="3090863"/>
          <p14:tracePt t="44512" x="2243138" y="3105150"/>
          <p14:tracePt t="44523" x="2251075" y="3140075"/>
          <p14:tracePt t="44534" x="2265363" y="3175000"/>
          <p14:tracePt t="44545" x="2265363" y="3224213"/>
          <p14:tracePt t="44557" x="2279650" y="3273425"/>
          <p14:tracePt t="44568" x="2292350" y="3359150"/>
          <p14:tracePt t="44579" x="2292350" y="3414713"/>
          <p14:tracePt t="44590" x="2292350" y="3478213"/>
          <p14:tracePt t="44602" x="2300288" y="3549650"/>
          <p14:tracePt t="44613" x="2300288" y="3619500"/>
          <p14:tracePt t="44624" x="2314575" y="3717925"/>
          <p14:tracePt t="44635" x="2292350" y="3752850"/>
          <p14:tracePt t="44647" x="2130425" y="3795713"/>
          <p14:tracePt t="44658" x="1962150" y="3795713"/>
          <p14:tracePt t="44669" x="1671638" y="3852863"/>
          <p14:tracePt t="44680" x="1481138" y="3838575"/>
          <p14:tracePt t="44950" x="1489075" y="3838575"/>
          <p14:tracePt t="44984" x="1538288" y="3830638"/>
          <p14:tracePt t="44986" x="1601788" y="3795713"/>
          <p14:tracePt t="44995" x="1693863" y="3781425"/>
          <p14:tracePt t="44996" x="1820863" y="3767138"/>
          <p14:tracePt t="45007" x="1870075" y="3752850"/>
          <p14:tracePt t="45018" x="1905000" y="3752850"/>
          <p14:tracePt t="45029" x="1911350" y="3732213"/>
          <p14:tracePt t="45142" x="1911350" y="3752850"/>
          <p14:tracePt t="45153" x="1905000" y="3803650"/>
          <p14:tracePt t="45165" x="1905000" y="3838575"/>
          <p14:tracePt t="45177" x="1890713" y="3916363"/>
          <p14:tracePt t="45187" x="1890713" y="3971925"/>
          <p14:tracePt t="45198" x="1870075" y="4057650"/>
          <p14:tracePt t="45210" x="1870075" y="4106863"/>
          <p14:tracePt t="45220" x="1855788" y="4170363"/>
          <p14:tracePt t="45232" x="1841500" y="4205288"/>
          <p14:tracePt t="45244" x="1841500" y="4225925"/>
          <p14:tracePt t="45254" x="1841500" y="4254500"/>
          <p14:tracePt t="45266" x="1827213" y="4260850"/>
          <p14:tracePt t="45277" x="1827213" y="4275138"/>
          <p14:tracePt t="45288" x="1820863" y="4289425"/>
          <p14:tracePt t="45513" x="1806575" y="4289425"/>
          <p14:tracePt t="45525" x="1784350" y="4289425"/>
          <p14:tracePt t="45535" x="1757363" y="4289425"/>
          <p14:tracePt t="45558" x="1735138" y="4289425"/>
          <p14:tracePt t="45569" x="1708150" y="4289425"/>
          <p14:tracePt t="45581" x="1693863" y="4289425"/>
          <p14:tracePt t="45592" x="1657350" y="4289425"/>
          <p14:tracePt t="45603" x="1636713" y="4289425"/>
          <p14:tracePt t="45614" x="1622425" y="4289425"/>
          <p14:tracePt t="45625" x="1601788" y="4289425"/>
          <p14:tracePt t="45637" x="1573213" y="4289425"/>
          <p14:tracePt t="45648" x="1566863" y="4289425"/>
          <p14:tracePt t="45659" x="1538288" y="4303713"/>
          <p14:tracePt t="45671" x="1524000" y="4303713"/>
          <p14:tracePt t="45682" x="1503363" y="4303713"/>
          <p14:tracePt t="45693" x="1489075" y="4311650"/>
          <p14:tracePt t="45715" x="1466850" y="4311650"/>
          <p14:tracePt t="45727" x="1454150" y="4324350"/>
          <p14:tracePt t="45738" x="1439863" y="4338638"/>
          <p14:tracePt t="45749" x="1417638" y="4352925"/>
          <p14:tracePt t="46210" x="1403350" y="4352925"/>
          <p14:tracePt t="46266" x="1382713" y="4338638"/>
          <p14:tracePt t="46278" x="1347788" y="4338638"/>
          <p14:tracePt t="46289" x="1319213" y="4338638"/>
          <p14:tracePt t="46301" x="1284288" y="4338638"/>
          <p14:tracePt t="46312" x="1235075" y="4324350"/>
          <p14:tracePt t="46323" x="1200150" y="4324350"/>
          <p14:tracePt t="46334" x="1177925" y="4324350"/>
          <p14:tracePt t="46345" x="1163638" y="4324350"/>
          <p14:tracePt t="46357" x="1149350" y="4324350"/>
          <p14:tracePt t="46986" x="1136650" y="4324350"/>
          <p14:tracePt t="48628" x="1163638" y="4324350"/>
          <p14:tracePt t="48634" x="1298575" y="4324350"/>
          <p14:tracePt t="48640" x="1431925" y="4324350"/>
          <p14:tracePt t="48652" x="1573213" y="4338638"/>
          <p14:tracePt t="48663" x="1743075" y="4338638"/>
          <p14:tracePt t="48675" x="1876425" y="4352925"/>
          <p14:tracePt t="48685" x="1997075" y="4352925"/>
          <p14:tracePt t="48697" x="2095500" y="4352925"/>
          <p14:tracePt t="48708" x="2193925" y="4360863"/>
          <p14:tracePt t="48719" x="2251075" y="4360863"/>
          <p14:tracePt t="48730" x="2300288" y="4375150"/>
          <p14:tracePt t="48741" x="2349500" y="4387850"/>
          <p14:tracePt t="48753" x="2398713" y="4395788"/>
          <p14:tracePt t="48764" x="2447925" y="4438650"/>
          <p14:tracePt t="48776" x="2546350" y="4473575"/>
          <p14:tracePt t="48787" x="2617788" y="4494213"/>
          <p14:tracePt t="48798" x="2701925" y="4522788"/>
          <p14:tracePt t="48810" x="2773363" y="4543425"/>
          <p14:tracePt t="48821" x="2851150" y="4565650"/>
          <p14:tracePt t="48832" x="2906713" y="4592638"/>
          <p14:tracePt t="48843" x="2955925" y="4606925"/>
          <p14:tracePt t="48856" x="2990850" y="4614863"/>
          <p14:tracePt t="48867" x="3005138" y="4629150"/>
          <p14:tracePt t="48879" x="3041650" y="4641850"/>
          <p14:tracePt t="48890" x="3054350" y="4649788"/>
          <p14:tracePt t="48901" x="3068638" y="4664075"/>
          <p14:tracePt t="48911" x="3076575" y="4678363"/>
          <p14:tracePt t="48935" x="3076575" y="4692650"/>
          <p14:tracePt t="48946" x="3090863" y="4692650"/>
          <p14:tracePt t="49058" x="3105150" y="4692650"/>
          <p14:tracePt t="49070" x="3111500" y="4692650"/>
          <p14:tracePt t="49080" x="3140075" y="4692650"/>
          <p14:tracePt t="49092" x="3195638" y="4692650"/>
          <p14:tracePt t="49103" x="3273425" y="4692650"/>
          <p14:tracePt t="49113" x="3359150" y="4692650"/>
          <p14:tracePt t="49125" x="3414713" y="4692650"/>
          <p14:tracePt t="49137" x="3527425" y="4692650"/>
          <p14:tracePt t="49148" x="3613150" y="4699000"/>
          <p14:tracePt t="49160" x="3697288" y="4699000"/>
          <p14:tracePt t="49171" x="3711575" y="4692650"/>
          <p14:tracePt t="49182" x="3697288" y="4699000"/>
          <p14:tracePt t="49193" x="3633788" y="4699000"/>
          <p14:tracePt t="49204" x="3633788" y="4629150"/>
          <p14:tracePt t="49214" x="3562350" y="4614863"/>
          <p14:tracePt t="49507" x="3562350" y="4459288"/>
          <p14:tracePt t="49520" x="3584575" y="4445000"/>
          <p14:tracePt t="49529" x="3584575" y="4459288"/>
          <p14:tracePt t="49665" x="3598863" y="4459288"/>
          <p14:tracePt t="49676" x="3625850" y="4473575"/>
          <p14:tracePt t="49687" x="3683000" y="4479925"/>
          <p14:tracePt t="49699" x="3746500" y="4479925"/>
          <p14:tracePt t="49710" x="3879850" y="4479925"/>
          <p14:tracePt t="49720" x="4000500" y="4508500"/>
          <p14:tracePt t="49732" x="4254500" y="4529138"/>
          <p14:tracePt t="49743" x="4459288" y="4565650"/>
          <p14:tracePt t="49755" x="4762500" y="4606925"/>
          <p14:tracePt t="49765" x="5016500" y="4629150"/>
          <p14:tracePt t="49777" x="5391150" y="4692650"/>
          <p14:tracePt t="49789" x="5637213" y="4713288"/>
          <p14:tracePt t="49800" x="5989638" y="4748213"/>
          <p14:tracePt t="49821" x="6216650" y="4776788"/>
          <p14:tracePt t="49833" x="6470650" y="4811713"/>
          <p14:tracePt t="49845" x="6632575" y="4832350"/>
          <p14:tracePt t="49845" x="6751638" y="4868863"/>
          <p14:tracePt t="49858" x="6858000" y="4883150"/>
          <p14:tracePt t="49889" x="6935788" y="4910138"/>
          <p14:tracePt t="49893" x="6991350" y="4946650"/>
          <p14:tracePt t="49903" x="7112000" y="5002213"/>
          <p14:tracePt t="49913" x="7175500" y="5037138"/>
          <p14:tracePt t="49925" x="7232650" y="5065713"/>
          <p14:tracePt t="49936" x="7281863" y="5100638"/>
          <p14:tracePt t="49947" x="7345363" y="5122863"/>
          <p14:tracePt t="49960" x="7380288" y="5149850"/>
          <p14:tracePt t="49969" x="7415213" y="5164138"/>
          <p14:tracePt t="49980" x="7429500" y="5172075"/>
          <p14:tracePt t="50048" x="7429500" y="5164138"/>
          <p14:tracePt t="50060" x="7415213" y="5164138"/>
          <p14:tracePt t="50070" x="7415213" y="5149850"/>
          <p14:tracePt t="50083" x="7415213" y="5137150"/>
          <p14:tracePt t="50094" x="7408863" y="5122863"/>
          <p14:tracePt t="50105" x="7408863" y="5100638"/>
          <p14:tracePt t="50117" x="7408863" y="5002213"/>
          <p14:tracePt t="50127" x="7408863" y="4918075"/>
          <p14:tracePt t="50137" x="7415213" y="4811713"/>
          <p14:tracePt t="50148" x="7415213" y="4699000"/>
          <p14:tracePt t="50160" x="7415213" y="4508500"/>
          <p14:tracePt t="50172" x="7415213" y="4387850"/>
          <p14:tracePt t="50183" x="7415213" y="4240213"/>
          <p14:tracePt t="50194" x="7394575" y="3986213"/>
          <p14:tracePt t="50206" x="7366000" y="3867150"/>
          <p14:tracePt t="50215" x="7359650" y="3683000"/>
          <p14:tracePt t="50228" x="7359650" y="3576638"/>
          <p14:tracePt t="50239" x="7345363" y="3478213"/>
          <p14:tracePt t="50251" x="7331075" y="3429000"/>
          <p14:tracePt t="50263" x="7331075" y="3394075"/>
          <p14:tracePt t="50273" x="7331075" y="3379788"/>
          <p14:tracePt t="50285" x="7331075" y="3344863"/>
          <p14:tracePt t="50296" x="7331075" y="3330575"/>
          <p14:tracePt t="50307" x="7331075" y="3308350"/>
          <p14:tracePt t="50318" x="7345363" y="3281363"/>
          <p14:tracePt t="50330" x="7345363" y="3244850"/>
          <p14:tracePt t="50339" x="7345363" y="3195638"/>
          <p14:tracePt t="50352" x="7345363" y="3154363"/>
          <p14:tracePt t="50364" x="7331075" y="3105150"/>
          <p14:tracePt t="50375" x="7331075" y="3062288"/>
          <p14:tracePt t="50386" x="7331075" y="3027363"/>
          <p14:tracePt t="50397" x="7316788" y="3019425"/>
          <p14:tracePt t="50408" x="7316788" y="2990850"/>
          <p14:tracePt t="50419" x="7316788" y="2978150"/>
          <p14:tracePt t="50430" x="7308850" y="2978150"/>
          <p14:tracePt t="50533" x="7296150" y="2970213"/>
          <p14:tracePt t="50543" x="7296150" y="2978150"/>
          <p14:tracePt t="50554" x="7296150" y="3019425"/>
          <p14:tracePt t="50566" x="7281863" y="3054350"/>
          <p14:tracePt t="50577" x="7224713" y="3154363"/>
          <p14:tracePt t="50600" x="7175500" y="3244850"/>
          <p14:tracePt t="50600" x="7126288" y="3365500"/>
          <p14:tracePt t="50610" x="7077075" y="3463925"/>
          <p14:tracePt t="50622" x="7062788" y="3549650"/>
          <p14:tracePt t="50636" x="7054850" y="3633788"/>
          <p14:tracePt t="50643" x="7054850" y="3683000"/>
          <p14:tracePt t="50656" x="7042150" y="3732213"/>
          <p14:tracePt t="50668" x="7042150" y="3767138"/>
          <p14:tracePt t="50678" x="7042150" y="3795713"/>
          <p14:tracePt t="50689" x="7042150" y="3830638"/>
          <p14:tracePt t="50701" x="7042150" y="3867150"/>
          <p14:tracePt t="50712" x="7027863" y="3902075"/>
          <p14:tracePt t="50723" x="7019925" y="3937000"/>
          <p14:tracePt t="50734" x="7019925" y="3971925"/>
          <p14:tracePt t="50745" x="7005638" y="4006850"/>
          <p14:tracePt t="50755" x="6991350" y="4049713"/>
          <p14:tracePt t="50768" x="6991350" y="4070350"/>
          <p14:tracePt t="50779" x="6978650" y="4092575"/>
          <p14:tracePt t="50791" x="6970713" y="4121150"/>
          <p14:tracePt t="50802" x="6942138" y="4141788"/>
          <p14:tracePt t="50814" x="6921500" y="4156075"/>
          <p14:tracePt t="50825" x="6872288" y="4170363"/>
          <p14:tracePt t="50836" x="6800850" y="4205288"/>
          <p14:tracePt t="50846" x="6688138" y="4225925"/>
          <p14:tracePt t="50858" x="6569075" y="4260850"/>
          <p14:tracePt t="50868" x="6364288" y="4303713"/>
          <p14:tracePt t="50881" x="6145213" y="4338638"/>
          <p14:tracePt t="50892" x="5856288" y="4375150"/>
          <p14:tracePt t="50903" x="5602288" y="4410075"/>
          <p14:tracePt t="50915" x="5221288" y="4438650"/>
          <p14:tracePt t="50927" x="4995863" y="4445000"/>
          <p14:tracePt t="50937" x="4762500" y="4459288"/>
          <p14:tracePt t="50948" x="4508500" y="4479925"/>
          <p14:tracePt t="50960" x="4375150" y="4508500"/>
          <p14:tracePt t="50969" x="4240213" y="4508500"/>
          <p14:tracePt t="50980" x="4133850" y="4508500"/>
          <p14:tracePt t="50992" x="4021138" y="4522788"/>
          <p14:tracePt t="51003" x="3930650" y="4522788"/>
          <p14:tracePt t="51014" x="3830638" y="4522788"/>
          <p14:tracePt t="51025" x="3767138" y="4529138"/>
          <p14:tracePt t="51037" x="3683000" y="4529138"/>
          <p14:tracePt t="51048" x="3613150" y="4529138"/>
          <p14:tracePt t="51059" x="3562350" y="4529138"/>
          <p14:tracePt t="51070" x="3541713" y="4529138"/>
          <p14:tracePt t="51082" x="3498850" y="4529138"/>
          <p14:tracePt t="51093" x="3492500" y="4529138"/>
          <p14:tracePt t="52633" x="3498850" y="4529138"/>
          <p14:tracePt t="52645" x="3527425" y="4543425"/>
          <p14:tracePt t="52657" x="3562350" y="4557713"/>
          <p14:tracePt t="52668" x="3662363" y="4565650"/>
          <p14:tracePt t="52679" x="3732213" y="4578350"/>
          <p14:tracePt t="52691" x="3916363" y="4606925"/>
          <p14:tracePt t="52702" x="4035425" y="4614863"/>
          <p14:tracePt t="52713" x="4268788" y="4641850"/>
          <p14:tracePt t="52725" x="4445000" y="4649788"/>
          <p14:tracePt t="52735" x="4641850" y="4664075"/>
          <p14:tracePt t="52747" x="4895850" y="4678363"/>
          <p14:tracePt t="52758" x="5080000" y="4692650"/>
          <p14:tracePt t="52771" x="5334000" y="4692650"/>
          <p14:tracePt t="52783" x="5524500" y="4699000"/>
          <p14:tracePt t="52794" x="5757863" y="4699000"/>
          <p14:tracePt t="52805" x="5911850" y="4699000"/>
          <p14:tracePt t="52816" x="6075363" y="4727575"/>
          <p14:tracePt t="52827" x="6202363" y="4748213"/>
          <p14:tracePt t="52838" x="6364288" y="4762500"/>
          <p14:tracePt t="52850" x="6462713" y="4776788"/>
          <p14:tracePt t="52860" x="6653213" y="4797425"/>
          <p14:tracePt t="52872" x="6773863" y="4819650"/>
          <p14:tracePt t="52884" x="6970713" y="4846638"/>
          <p14:tracePt t="52895" x="7091363" y="4868863"/>
          <p14:tracePt t="52906" x="7196138" y="4895850"/>
          <p14:tracePt t="52918" x="7359650" y="4932363"/>
          <p14:tracePt t="52928" x="7464425" y="4946650"/>
          <p14:tracePt t="52940" x="7577138" y="4981575"/>
          <p14:tracePt t="52952" x="7683500" y="5002213"/>
          <p14:tracePt t="52962" x="7781925" y="5030788"/>
          <p14:tracePt t="52973" x="7831138" y="5037138"/>
          <p14:tracePt t="52985" x="7902575" y="5051425"/>
          <p14:tracePt t="52996" x="7937500" y="5065713"/>
          <p14:tracePt t="53007" x="7966075" y="5065713"/>
          <p14:tracePt t="53018" x="7966075" y="5080000"/>
          <p14:tracePt t="53086" x="7966075" y="5086350"/>
          <p14:tracePt t="53097" x="7986713" y="5100638"/>
          <p14:tracePt t="53107" x="8001000" y="5122863"/>
          <p14:tracePt t="53119" x="8007350" y="5149850"/>
          <p14:tracePt t="53142" x="8007350" y="5164138"/>
          <p14:tracePt t="53199" x="8001000" y="5164138"/>
          <p14:tracePt t="53210" x="7986713" y="5164138"/>
          <p14:tracePt t="53220" x="7972425" y="5172075"/>
          <p14:tracePt t="53231" x="7966075" y="5172075"/>
          <p14:tracePt t="53241" x="7951788" y="5172075"/>
          <p14:tracePt t="53254" x="7923213" y="5172075"/>
          <p14:tracePt t="53265" x="7888288" y="5172075"/>
          <p14:tracePt t="53277" x="7831138" y="5172075"/>
          <p14:tracePt t="53288" x="7747000" y="5172075"/>
          <p14:tracePt t="53298" x="7585075" y="5149850"/>
          <p14:tracePt t="53309" x="7464425" y="5149850"/>
          <p14:tracePt t="53322" x="7359650" y="5149850"/>
          <p14:tracePt t="53334" x="7281863" y="5137150"/>
          <p14:tracePt t="53345" x="7210425" y="5137150"/>
          <p14:tracePt t="53356" x="7140575" y="5122863"/>
          <p14:tracePt t="53368" x="7062788" y="5122863"/>
          <p14:tracePt t="53379" x="7019925" y="5122863"/>
          <p14:tracePt t="53390" x="6956425" y="5122863"/>
          <p14:tracePt t="53401" x="6907213" y="5114925"/>
          <p14:tracePt t="53411" x="6843713" y="5114925"/>
          <p14:tracePt t="53422" x="6751638" y="5114925"/>
          <p14:tracePt t="53433" x="6667500" y="5114925"/>
          <p14:tracePt t="53444" x="6589713" y="5114925"/>
          <p14:tracePt t="53455" x="6534150" y="5122863"/>
          <p14:tracePt t="53467" x="6470650" y="5122863"/>
          <p14:tracePt t="53478" x="6448425" y="5122863"/>
          <p14:tracePt t="53489" x="6419850" y="5122863"/>
          <p14:tracePt t="53501" x="6413500" y="5122863"/>
          <p14:tracePt t="53612" x="6399213" y="5122863"/>
          <p14:tracePt t="53625" x="6378575" y="5122863"/>
          <p14:tracePt t="53636" x="6335713" y="5122863"/>
          <p14:tracePt t="53648" x="6315075" y="5122863"/>
          <p14:tracePt t="53660" x="6280150" y="5122863"/>
          <p14:tracePt t="53670" x="6265863" y="5122863"/>
          <p14:tracePt t="53681" x="6251575" y="5122863"/>
          <p14:tracePt t="53985" x="6243638" y="5122863"/>
          <p14:tracePt t="53996" x="6202363" y="5122863"/>
          <p14:tracePt t="54007" x="6194425" y="5122863"/>
          <p14:tracePt t="54703" x="6202363" y="5122863"/>
          <p14:tracePt t="56528" x="6110288" y="5164138"/>
          <p14:tracePt t="56540" x="5989638" y="5207000"/>
          <p14:tracePt t="56553" x="5905500" y="5249863"/>
          <p14:tracePt t="56562" x="5772150" y="5319713"/>
          <p14:tracePt t="56573" x="5657850" y="5354638"/>
          <p14:tracePt t="56585" x="5454650" y="5418138"/>
          <p14:tracePt t="56596" x="5305425" y="5440363"/>
          <p14:tracePt t="56608" x="5137150" y="5475288"/>
          <p14:tracePt t="56619" x="5002213" y="5503863"/>
          <p14:tracePt t="56630" x="4832350" y="5524500"/>
          <p14:tracePt t="56641" x="4741863" y="5538788"/>
          <p14:tracePt t="56652" x="4614863" y="5559425"/>
          <p14:tracePt t="56663" x="4508500" y="5559425"/>
          <p14:tracePt t="56675" x="4375150" y="5573713"/>
          <p14:tracePt t="56685" x="4275138" y="5573713"/>
          <p14:tracePt t="56697" x="4141788" y="5588000"/>
          <p14:tracePt t="56708" x="4049713" y="5573713"/>
          <p14:tracePt t="56720" x="3965575" y="5573713"/>
          <p14:tracePt t="56731" x="3816350" y="5553075"/>
          <p14:tracePt t="56742" x="3711575" y="5538788"/>
          <p14:tracePt t="56753" x="3584575" y="5538788"/>
          <p14:tracePt t="56765" x="3498850" y="5524500"/>
          <p14:tracePt t="56777" x="3408363" y="5503863"/>
          <p14:tracePt t="56787" x="3344863" y="5503863"/>
          <p14:tracePt t="56799" x="3295650" y="5503863"/>
          <p14:tracePt t="56810" x="3259138" y="5489575"/>
          <p14:tracePt t="56821" x="3224213" y="5489575"/>
          <p14:tracePt t="56833" x="3189288" y="5475288"/>
          <p14:tracePt t="56843" x="3111500" y="5467350"/>
          <p14:tracePt t="56854" x="3068638" y="5454650"/>
          <p14:tracePt t="56866" x="2990850" y="5454650"/>
          <p14:tracePt t="56877" x="2941638" y="5440363"/>
          <p14:tracePt t="56888" x="2900363" y="5426075"/>
          <p14:tracePt t="56898" x="2857500" y="5426075"/>
          <p14:tracePt t="57044" x="2886075" y="5440363"/>
          <p14:tracePt t="57058" x="2900363" y="5454650"/>
          <p14:tracePt t="57068" x="2990850" y="5454650"/>
          <p14:tracePt t="57080" x="3090863" y="5467350"/>
          <p14:tracePt t="57091" x="3281363" y="5489575"/>
          <p14:tracePt t="57101" x="3457575" y="5489575"/>
          <p14:tracePt t="57112" x="3781425" y="5538788"/>
          <p14:tracePt t="57123" x="4070350" y="5559425"/>
          <p14:tracePt t="57135" x="4557713" y="5594350"/>
          <p14:tracePt t="57146" x="4932363" y="5594350"/>
          <p14:tracePt t="57157" x="5383213" y="5594350"/>
          <p14:tracePt t="57168" x="5622925" y="5594350"/>
          <p14:tracePt t="57179" x="5876925" y="5594350"/>
          <p14:tracePt t="57191" x="5997575" y="5594350"/>
          <p14:tracePt t="57202" x="6096000" y="5594350"/>
          <p14:tracePt t="57213" x="6130925" y="5594350"/>
          <p14:tracePt t="57225" x="6159500" y="5594350"/>
          <p14:tracePt t="57236" x="6165850" y="5594350"/>
          <p14:tracePt t="58935" x="6180138" y="5594350"/>
          <p14:tracePt t="58947" x="6216650" y="5594350"/>
          <p14:tracePt t="58961" x="6251575" y="5594350"/>
          <p14:tracePt t="58970" x="6286500" y="5594350"/>
          <p14:tracePt t="58981" x="6315075" y="5594350"/>
          <p14:tracePt t="58992" x="6329363" y="5594350"/>
          <p14:tracePt t="59004" x="6335713" y="5594350"/>
          <p14:tracePt t="59016" x="6350000" y="5594350"/>
          <p14:tracePt t="59027" x="6364288" y="5594350"/>
          <p14:tracePt t="59037" x="6364288" y="5608638"/>
          <p14:tracePt t="59519" x="6399213" y="5608638"/>
          <p14:tracePt t="59521" x="6462713" y="5608638"/>
          <p14:tracePt t="59531" x="6569075" y="5622925"/>
          <p14:tracePt t="59544" x="6737350" y="5608638"/>
          <p14:tracePt t="59553" x="6823075" y="5608638"/>
          <p14:tracePt t="59564" x="6907213" y="5608638"/>
          <p14:tracePt t="59577" x="6970713" y="5608638"/>
          <p14:tracePt t="59589" x="7062788" y="5594350"/>
          <p14:tracePt t="59600" x="7161213" y="5588000"/>
          <p14:tracePt t="59611" x="7308850" y="5559425"/>
          <p14:tracePt t="59622" x="7415213" y="5559425"/>
          <p14:tracePt t="59633" x="7562850" y="5524500"/>
          <p14:tracePt t="59645" x="7662863" y="5510213"/>
          <p14:tracePt t="59654" x="7747000" y="5489575"/>
          <p14:tracePt t="59667" x="7789863" y="5489575"/>
          <p14:tracePt t="59679" x="7816850" y="5475288"/>
          <p14:tracePt t="59690" x="7839075" y="5475288"/>
          <p14:tracePt t="59969" x="7839075" y="5467350"/>
          <p14:tracePt t="60127" x="7831138" y="5475288"/>
          <p14:tracePt t="60285" x="7831138" y="5467350"/>
          <p14:tracePt t="60554" x="7816850" y="5467350"/>
          <p14:tracePt t="60568" x="7804150" y="5467350"/>
          <p14:tracePt t="60893" x="7804150" y="5454650"/>
          <p14:tracePt t="60894" x="7789863" y="5454650"/>
          <p14:tracePt t="63210" x="7781925" y="5454650"/>
          <p14:tracePt t="63222" x="7753350" y="5440363"/>
          <p14:tracePt t="63234" x="7704138" y="5440363"/>
          <p14:tracePt t="63245" x="7683500" y="5440363"/>
          <p14:tracePt t="63255" x="7648575" y="5426075"/>
          <p14:tracePt t="63266" x="7585075" y="5418138"/>
          <p14:tracePt t="63277" x="7550150" y="5418138"/>
          <p14:tracePt t="63289" x="7408863" y="5418138"/>
          <p14:tracePt t="63301" x="7296150" y="5403850"/>
          <p14:tracePt t="63312" x="7175500" y="5403850"/>
          <p14:tracePt t="63324" x="7077075" y="5403850"/>
          <p14:tracePt t="63335" x="6935788" y="5391150"/>
          <p14:tracePt t="63344" x="6837363" y="5391150"/>
          <p14:tracePt t="63358" x="6724650" y="5391150"/>
          <p14:tracePt t="63368" x="6638925" y="5391150"/>
          <p14:tracePt t="63380" x="6583363" y="5391150"/>
          <p14:tracePt t="63391" x="6554788" y="5391150"/>
          <p14:tracePt t="63414" x="6546850" y="5391150"/>
          <p14:tracePt t="63513" x="6554788" y="5391150"/>
          <p14:tracePt t="63537" x="6569075" y="5403850"/>
          <p14:tracePt t="63547" x="6589713" y="5403850"/>
          <p14:tracePt t="63559" x="6604000" y="5418138"/>
          <p14:tracePt t="63571" x="6632575" y="5418138"/>
          <p14:tracePt t="63583" x="6653213" y="5426075"/>
          <p14:tracePt t="63593" x="6673850" y="5440363"/>
          <p14:tracePt t="63605" x="6759575" y="5467350"/>
          <p14:tracePt t="63616" x="6823075" y="5475288"/>
          <p14:tracePt t="63628" x="6886575" y="5503863"/>
          <p14:tracePt t="63637" x="6921500" y="5510213"/>
          <p14:tracePt t="63648" x="6970713" y="5524500"/>
          <p14:tracePt t="63661" x="7005638" y="5538788"/>
          <p14:tracePt t="63672" x="7042150" y="5538788"/>
          <p14:tracePt t="63683" x="7077075" y="5553075"/>
          <p14:tracePt t="63695" x="7105650" y="5553075"/>
          <p14:tracePt t="63705" x="7112000" y="5553075"/>
          <p14:tracePt t="63716" x="7140575" y="5553075"/>
          <p14:tracePt t="63727" x="7146925" y="5553075"/>
          <p14:tracePt t="63738" x="7161213" y="5553075"/>
          <p14:tracePt t="63750" x="7189788" y="5553075"/>
          <p14:tracePt t="63762" x="7196138" y="5553075"/>
          <p14:tracePt t="63773" x="7210425" y="5553075"/>
          <p14:tracePt t="63784" x="7224713" y="5553075"/>
          <p14:tracePt t="63808" x="7232650" y="5553075"/>
          <p14:tracePt t="63819" x="7245350" y="5553075"/>
          <p14:tracePt t="63830" x="7273925" y="5553075"/>
          <p14:tracePt t="63841" x="7308850" y="5553075"/>
          <p14:tracePt t="63852" x="7331075" y="5553075"/>
          <p14:tracePt t="63863" x="7380288" y="5553075"/>
          <p14:tracePt t="63875" x="7429500" y="5538788"/>
          <p14:tracePt t="63886" x="7478713" y="5538788"/>
          <p14:tracePt t="63897" x="7550150" y="5538788"/>
          <p14:tracePt t="63907" x="7620000" y="5538788"/>
          <p14:tracePt t="63920" x="7683500" y="5538788"/>
          <p14:tracePt t="63931" x="7732713" y="5538788"/>
          <p14:tracePt t="63942" x="7789863" y="5538788"/>
          <p14:tracePt t="63953" x="7831138" y="5553075"/>
          <p14:tracePt t="63963" x="7880350" y="5553075"/>
          <p14:tracePt t="63976" x="7902575" y="5553075"/>
          <p14:tracePt t="63987" x="7923213" y="5559425"/>
          <p14:tracePt t="64010" x="7937500" y="5559425"/>
          <p14:tracePt t="64021" x="7951788" y="5559425"/>
          <p14:tracePt t="64145" x="7972425" y="5559425"/>
          <p14:tracePt t="64156" x="7972425" y="5573713"/>
          <p14:tracePt t="64179" x="7986713" y="5573713"/>
          <p14:tracePt t="64279" x="7986713" y="5588000"/>
          <p14:tracePt t="64289" x="8007350" y="5588000"/>
          <p14:tracePt t="64303" x="8021638" y="5594350"/>
          <p14:tracePt t="64314" x="8035925" y="5608638"/>
          <p14:tracePt t="64325" x="8050213" y="5622925"/>
          <p14:tracePt t="64336" x="8058150" y="5622925"/>
          <p14:tracePt t="64347" x="8085138" y="5637213"/>
          <p14:tracePt t="64358" x="8107363" y="5645150"/>
          <p14:tracePt t="64368" x="8142288" y="5657850"/>
          <p14:tracePt t="64381" x="8226425" y="5680075"/>
          <p14:tracePt t="64392" x="8324850" y="5694363"/>
          <p14:tracePt t="64403" x="8480425" y="5729288"/>
          <p14:tracePt t="64414" x="8607425" y="5757863"/>
          <p14:tracePt t="64426" x="8812213" y="5807075"/>
          <p14:tracePt t="64437" x="9002713" y="5807075"/>
          <p14:tracePt t="64449" x="9256713" y="5813425"/>
          <p14:tracePt t="64460" x="9426575" y="5842000"/>
          <p14:tracePt t="64469" x="9609138" y="5842000"/>
          <p14:tracePt t="64482" x="9721850" y="5848350"/>
          <p14:tracePt t="64494" x="9793288" y="5862638"/>
          <p14:tracePt t="64505" x="9813925" y="5862638"/>
          <p14:tracePt t="64517" x="9828213" y="5862638"/>
          <p14:tracePt t="64616" x="9828213" y="5848350"/>
          <p14:tracePt t="64628" x="9828213" y="5842000"/>
          <p14:tracePt t="64640" x="9828213" y="5827713"/>
          <p14:tracePt t="64651" x="9828213" y="5813425"/>
          <p14:tracePt t="64786" x="9828213" y="5827713"/>
          <p14:tracePt t="64798" x="9842500" y="5848350"/>
          <p14:tracePt t="64809" x="9842500" y="5862638"/>
          <p14:tracePt t="64820" x="9842500" y="5876925"/>
          <p14:tracePt t="64831" x="9842500" y="5891213"/>
          <p14:tracePt t="64842" x="9828213" y="5899150"/>
          <p14:tracePt t="64854" x="9813925" y="5911850"/>
          <p14:tracePt t="64865" x="9807575" y="5934075"/>
          <p14:tracePt t="64877" x="9779000" y="5934075"/>
          <p14:tracePt t="64887" x="9744075" y="5948363"/>
          <p14:tracePt t="64898" x="9721850" y="5962650"/>
          <p14:tracePt t="64909" x="9709150" y="5975350"/>
          <p14:tracePt t="64921" x="9694863" y="5975350"/>
          <p14:tracePt t="64933" x="9680575" y="5975350"/>
          <p14:tracePt t="64944" x="9672638" y="5975350"/>
          <p14:tracePt t="64967" x="9672638" y="5962650"/>
          <p14:tracePt t="65067" x="9680575" y="5962650"/>
          <p14:tracePt t="65079" x="9764713" y="5948363"/>
          <p14:tracePt t="65090" x="9848850" y="5948363"/>
          <p14:tracePt t="65102" x="10012363" y="5948363"/>
          <p14:tracePt t="65113" x="10153650" y="5948363"/>
          <p14:tracePt t="65124" x="10434638" y="5962650"/>
          <p14:tracePt t="65136" x="10639425" y="5975350"/>
          <p14:tracePt t="65146" x="10844213" y="5975350"/>
          <p14:tracePt t="65158" x="11176000" y="5983288"/>
          <p14:tracePt t="65168" x="11415713" y="5983288"/>
          <p14:tracePt t="65180" x="11698288" y="5997575"/>
          <p14:tracePt t="65190" x="11804650" y="5997575"/>
          <p14:tracePt t="65202" x="11839575" y="5997575"/>
          <p14:tracePt t="65246" x="11825288" y="5975350"/>
          <p14:tracePt t="65258" x="11817350" y="5948363"/>
          <p14:tracePt t="65270" x="11817350" y="5926138"/>
          <p14:tracePt t="65291" x="11817350" y="5911850"/>
          <p14:tracePt t="65325" x="11817350" y="5899150"/>
          <p14:tracePt t="65459" x="11782425" y="5899150"/>
          <p14:tracePt t="65461" x="11753850" y="5911850"/>
          <p14:tracePt t="65471" x="11620500" y="5934075"/>
          <p14:tracePt t="65483" x="11536363" y="5948363"/>
          <p14:tracePt t="65483" x="11450638" y="5975350"/>
          <p14:tracePt t="65493" x="11366500" y="5983288"/>
          <p14:tracePt t="65504" x="11317288" y="5997575"/>
          <p14:tracePt t="65517" x="11282363" y="6011863"/>
          <p14:tracePt t="65538" x="11268075" y="6011863"/>
          <p14:tracePt t="65864" x="11245850" y="6011863"/>
          <p14:tracePt t="65876" x="11196638" y="6026150"/>
          <p14:tracePt t="65887" x="11141075" y="6032500"/>
          <p14:tracePt t="65898" x="11098213" y="6032500"/>
          <p14:tracePt t="65909" x="11063288" y="6061075"/>
          <p14:tracePt t="65921" x="11014075" y="6067425"/>
          <p14:tracePt t="65932" x="10971213" y="6110288"/>
          <p14:tracePt t="65943" x="10928350" y="6116638"/>
          <p14:tracePt t="65954" x="10879138" y="6116638"/>
          <p14:tracePt t="65966" x="10858500" y="6130925"/>
          <p14:tracePt t="65977" x="10837863" y="6145213"/>
          <p14:tracePt t="65988" x="10823575" y="6145213"/>
          <p14:tracePt t="65999" x="10809288" y="6145213"/>
          <p14:tracePt t="66022" x="10795000" y="6153150"/>
          <p14:tracePt t="66089" x="10774363" y="6145213"/>
          <p14:tracePt t="66101" x="10752138" y="6130925"/>
          <p14:tracePt t="66112" x="10737850" y="6116638"/>
          <p14:tracePt t="66145" x="10702925" y="6096000"/>
          <p14:tracePt t="66147" x="10688638" y="6081713"/>
          <p14:tracePt t="66157" x="10653713" y="6046788"/>
          <p14:tracePt t="66168" x="10639425" y="6032500"/>
          <p14:tracePt t="66179" x="10639425" y="6026150"/>
          <p14:tracePt t="66191" x="10625138" y="6011863"/>
          <p14:tracePt t="66204" x="10618788" y="5983288"/>
          <p14:tracePt t="66225" x="10604500" y="5975350"/>
          <p14:tracePt t="66651" x="10604500" y="5962650"/>
          <p14:tracePt t="66708" x="10590213" y="5962650"/>
          <p14:tracePt t="67080" x="10604500" y="5962650"/>
          <p14:tracePt t="67158" x="10569575" y="5948363"/>
          <p14:tracePt t="67230" x="10321925" y="5827713"/>
          <p14:tracePt t="67238" x="10301288" y="5813425"/>
          <p14:tracePt t="67250" x="10287000" y="5813425"/>
          <p14:tracePt t="67273" x="10280650" y="5807075"/>
          <p14:tracePt t="67284" x="10266363" y="5792788"/>
          <p14:tracePt t="67295" x="10237788" y="5778500"/>
          <p14:tracePt t="67306" x="10229850" y="5778500"/>
          <p14:tracePt t="67318" x="10217150" y="5764213"/>
          <p14:tracePt t="67328" x="10202863" y="5757863"/>
          <p14:tracePt t="67338" x="10180638" y="5757863"/>
          <p14:tracePt t="67351" x="10166350" y="5743575"/>
          <p14:tracePt t="67362" x="10145713" y="5743575"/>
          <p14:tracePt t="67374" x="10131425" y="5729288"/>
          <p14:tracePt t="67396" x="10117138" y="5721350"/>
          <p14:tracePt t="67439" x="10110788" y="5708650"/>
          <p14:tracePt t="67464" x="10096500" y="5708650"/>
          <p14:tracePt t="67497" x="10082213" y="5708650"/>
          <p14:tracePt t="67755" x="10026650" y="5680075"/>
          <p14:tracePt t="67767" x="9975850" y="5672138"/>
          <p14:tracePt t="67779" x="9891713" y="5637213"/>
          <p14:tracePt t="67790" x="9807575" y="5594350"/>
          <p14:tracePt t="67802" x="9709150" y="5573713"/>
          <p14:tracePt t="67813" x="9609138" y="5538788"/>
          <p14:tracePt t="67824" x="9504363" y="5503863"/>
          <p14:tracePt t="67835" x="9404350" y="5489575"/>
          <p14:tracePt t="67845" x="9340850" y="5467350"/>
          <p14:tracePt t="67857" x="9285288" y="5454650"/>
          <p14:tracePt t="67868" x="9256713" y="5454650"/>
          <p14:tracePt t="67880" x="9250363" y="5440363"/>
          <p14:tracePt t="67903" x="9236075" y="5426075"/>
          <p14:tracePt t="67913" x="9221788" y="5426075"/>
          <p14:tracePt t="67923" x="9221788" y="5418138"/>
          <p14:tracePt t="67936" x="9207500" y="5418138"/>
          <p14:tracePt t="68070" x="9221788" y="5418138"/>
          <p14:tracePt t="68115" x="9207500" y="5403850"/>
          <p14:tracePt t="68128" x="9172575" y="5354638"/>
          <p14:tracePt t="68139" x="9150350" y="5291138"/>
          <p14:tracePt t="68150" x="9123363" y="5256213"/>
          <p14:tracePt t="68161" x="9115425" y="5235575"/>
          <p14:tracePt t="68172" x="9101138" y="5200650"/>
          <p14:tracePt t="68184" x="9086850" y="5172075"/>
          <p14:tracePt t="68195" x="9080500" y="5149850"/>
          <p14:tracePt t="68206" x="9080500" y="5137150"/>
          <p14:tracePt t="68217" x="9080500" y="5114925"/>
          <p14:tracePt t="68240" x="9066213" y="5086350"/>
          <p14:tracePt t="68252" x="9066213" y="5065713"/>
          <p14:tracePt t="68262" x="9066213" y="5037138"/>
          <p14:tracePt t="68274" x="9051925" y="5016500"/>
          <p14:tracePt t="68285" x="9051925" y="4995863"/>
          <p14:tracePt t="68296" x="9037638" y="4967288"/>
          <p14:tracePt t="68307" x="9037638" y="4953000"/>
          <p14:tracePt t="68318" x="9031288" y="4932363"/>
          <p14:tracePt t="68330" x="9031288" y="4910138"/>
          <p14:tracePt t="68341" x="9017000" y="4883150"/>
          <p14:tracePt t="68353" x="9002713" y="4860925"/>
          <p14:tracePt t="68362" x="9002713" y="4846638"/>
          <p14:tracePt t="68375" x="8996363" y="4832350"/>
          <p14:tracePt t="68386" x="8996363" y="4819650"/>
          <p14:tracePt t="74256" x="8982075" y="4819650"/>
          <p14:tracePt t="74481" x="8982075" y="4832350"/>
          <p14:tracePt t="78351" x="8967788" y="4832350"/>
          <p14:tracePt t="78357" x="8883650" y="4832350"/>
          <p14:tracePt t="78363" x="8763000" y="4832350"/>
          <p14:tracePt t="78375" x="8650288" y="4832350"/>
          <p14:tracePt t="78386" x="8607425" y="4832350"/>
          <p14:tracePt t="78397" x="8566150" y="4832350"/>
          <p14:tracePt t="78408" x="8543925" y="4832350"/>
          <p14:tracePt t="78419" x="8509000" y="4832350"/>
          <p14:tracePt t="78431" x="8480425" y="4832350"/>
          <p14:tracePt t="78442" x="8445500" y="4832350"/>
          <p14:tracePt t="78453" x="8396288" y="4832350"/>
          <p14:tracePt t="78465" x="8339138" y="4832350"/>
          <p14:tracePt t="78476" x="8240713" y="4832350"/>
          <p14:tracePt t="78487" x="8142288" y="4832350"/>
          <p14:tracePt t="78498" x="8021638" y="4832350"/>
          <p14:tracePt t="78509" x="7916863" y="4832350"/>
          <p14:tracePt t="78521" x="7753350" y="4832350"/>
          <p14:tracePt t="78532" x="7648575" y="4846638"/>
          <p14:tracePt t="78543" x="7499350" y="4860925"/>
          <p14:tracePt t="78554" x="7415213" y="4860925"/>
          <p14:tracePt t="78566" x="7359650" y="4860925"/>
          <p14:tracePt t="78577" x="7316788" y="4860925"/>
          <p14:tracePt t="78588" x="7273925" y="4860925"/>
          <p14:tracePt t="78599" x="7232650" y="4860925"/>
          <p14:tracePt t="78611" x="7196138" y="4860925"/>
          <p14:tracePt t="78622" x="7146925" y="4860925"/>
          <p14:tracePt t="78633" x="7112000" y="4860925"/>
          <p14:tracePt t="78645" x="7054850" y="4846638"/>
          <p14:tracePt t="78656" x="7019925" y="4846638"/>
          <p14:tracePt t="78667" x="6956425" y="4846638"/>
          <p14:tracePt t="78678" x="6892925" y="4832350"/>
          <p14:tracePt t="78689" x="6858000" y="4832350"/>
          <p14:tracePt t="78701" x="6837363" y="4832350"/>
          <p14:tracePt t="78712" x="6800850" y="4832350"/>
          <p14:tracePt t="78725" x="6788150" y="4832350"/>
          <p14:tracePt t="78736" x="6759575" y="4832350"/>
          <p14:tracePt t="78747" x="6751638" y="4832350"/>
          <p14:tracePt t="78758" x="6737350" y="4832350"/>
          <p14:tracePt t="78770" x="6716713" y="4819650"/>
          <p14:tracePt t="78781" x="6688138" y="4819650"/>
          <p14:tracePt t="78792" x="6667500" y="4819650"/>
          <p14:tracePt t="78803" x="6638925" y="4819650"/>
          <p14:tracePt t="78815" x="6618288" y="4819650"/>
          <p14:tracePt t="78826" x="6589713" y="4819650"/>
          <p14:tracePt t="78838" x="6554788" y="4819650"/>
          <p14:tracePt t="78849" x="6546850" y="4811713"/>
          <p14:tracePt t="78860" x="6519863" y="4811713"/>
          <p14:tracePt t="78871" x="6497638" y="4811713"/>
          <p14:tracePt t="78883" x="6462713" y="4811713"/>
          <p14:tracePt t="78894" x="6419850" y="4811713"/>
          <p14:tracePt t="78905" x="6364288" y="4811713"/>
          <p14:tracePt t="78915" x="6300788" y="4797425"/>
          <p14:tracePt t="78927" x="6251575" y="4797425"/>
          <p14:tracePt t="78939" x="6202363" y="4797425"/>
          <p14:tracePt t="78950" x="6165850" y="4797425"/>
          <p14:tracePt t="78961" x="6130925" y="4797425"/>
          <p14:tracePt t="78973" x="6096000" y="4797425"/>
          <p14:tracePt t="78983" x="6046788" y="4783138"/>
          <p14:tracePt t="78993" x="6011863" y="4783138"/>
          <p14:tracePt t="79006" x="5989638" y="4783138"/>
          <p14:tracePt t="79017" x="5962650" y="4783138"/>
          <p14:tracePt t="79028" x="5948363" y="4783138"/>
          <p14:tracePt t="79040" x="5926138" y="4783138"/>
          <p14:tracePt t="79051" x="5911850" y="4783138"/>
          <p14:tracePt t="79062" x="5905500" y="4783138"/>
          <p14:tracePt t="79074" x="5876925" y="4783138"/>
          <p14:tracePt t="79085" x="5862638" y="4783138"/>
          <p14:tracePt t="79096" x="5842000" y="4783138"/>
          <p14:tracePt t="79107" x="5813425" y="4783138"/>
          <p14:tracePt t="79119" x="5807075" y="4783138"/>
          <p14:tracePt t="79130" x="5778500" y="4783138"/>
          <p14:tracePt t="79141" x="5772150" y="4783138"/>
          <p14:tracePt t="79511" x="5792788" y="4797425"/>
          <p14:tracePt t="79522" x="5807075" y="4811713"/>
          <p14:tracePt t="79534" x="5842000" y="4811713"/>
          <p14:tracePt t="79545" x="5856288" y="4819650"/>
          <p14:tracePt t="79556" x="5876925" y="4832350"/>
          <p14:tracePt t="79567" x="5926138" y="4832350"/>
          <p14:tracePt t="79578" x="5962650" y="4846638"/>
          <p14:tracePt t="79589" x="6011863" y="4860925"/>
          <p14:tracePt t="79601" x="6032500" y="4860925"/>
          <p14:tracePt t="79612" x="6081713" y="4860925"/>
          <p14:tracePt t="79623" x="6145213" y="4868863"/>
          <p14:tracePt t="79635" x="6194425" y="4883150"/>
          <p14:tracePt t="79646" x="6243638" y="4895850"/>
          <p14:tracePt t="79657" x="6286500" y="4895850"/>
          <p14:tracePt t="79668" x="6329363" y="4910138"/>
          <p14:tracePt t="79679" x="6378575" y="4910138"/>
          <p14:tracePt t="79691" x="6399213" y="4918075"/>
          <p14:tracePt t="79702" x="6448425" y="4932363"/>
          <p14:tracePt t="79713" x="6483350" y="4932363"/>
          <p14:tracePt t="79725" x="6534150" y="4932363"/>
          <p14:tracePt t="79736" x="6583363" y="4953000"/>
          <p14:tracePt t="79747" x="6632575" y="4953000"/>
          <p14:tracePt t="79758" x="6702425" y="4953000"/>
          <p14:tracePt t="79769" x="6759575" y="4967288"/>
          <p14:tracePt t="79781" x="6837363" y="4967288"/>
          <p14:tracePt t="79792" x="6907213" y="4981575"/>
          <p14:tracePt t="79803" x="6978650" y="4981575"/>
          <p14:tracePt t="79815" x="7042150" y="4995863"/>
          <p14:tracePt t="79827" x="7112000" y="4995863"/>
          <p14:tracePt t="79837" x="7175500" y="4995863"/>
          <p14:tracePt t="79848" x="7210425" y="4995863"/>
          <p14:tracePt t="79859" x="7259638" y="4995863"/>
          <p14:tracePt t="79871" x="7281863" y="4995863"/>
          <p14:tracePt t="79883" x="7316788" y="4995863"/>
          <p14:tracePt t="79895" x="7345363" y="4995863"/>
          <p14:tracePt t="79906" x="7408863" y="4995863"/>
          <p14:tracePt t="79918" x="7429500" y="4995863"/>
          <p14:tracePt t="79929" x="7450138" y="4995863"/>
          <p14:tracePt t="79940" x="7464425" y="4995863"/>
          <p14:tracePt t="79962" x="7478713" y="4995863"/>
          <p14:tracePt t="80007" x="7493000" y="4995863"/>
          <p14:tracePt t="80019" x="7499350" y="4995863"/>
          <p14:tracePt t="80030" x="7513638" y="4995863"/>
          <p14:tracePt t="80041" x="7535863" y="4995863"/>
          <p14:tracePt t="80053" x="7577138" y="4995863"/>
          <p14:tracePt t="80064" x="7585075" y="4995863"/>
          <p14:tracePt t="80075" x="7620000" y="4995863"/>
          <p14:tracePt t="80086" x="7634288" y="4995863"/>
          <p14:tracePt t="80097" x="7648575" y="4995863"/>
          <p14:tracePt t="80108" x="7662863" y="4995863"/>
          <p14:tracePt t="80120" x="7662863" y="5002213"/>
          <p14:tracePt t="80143" x="7669213" y="5002213"/>
          <p14:tracePt t="80165" x="7683500" y="5002213"/>
          <p14:tracePt t="80199" x="7697788" y="5002213"/>
          <p14:tracePt t="80221" x="7718425" y="5002213"/>
          <p14:tracePt t="80233" x="7732713" y="5002213"/>
          <p14:tracePt t="80243" x="7747000" y="5002213"/>
          <p14:tracePt t="80267" x="7753350" y="5002213"/>
          <p14:tracePt t="80444" x="7767638" y="5002213"/>
          <p14:tracePt t="80446" x="7789863" y="5002213"/>
          <p14:tracePt t="80456" x="7853363" y="5002213"/>
          <p14:tracePt t="80467" x="7888288" y="5002213"/>
          <p14:tracePt t="80468" x="7937500" y="5002213"/>
          <p14:tracePt t="80479" x="7966075" y="5002213"/>
          <p14:tracePt t="80489" x="7972425" y="4995863"/>
          <p14:tracePt t="80613" x="7966075" y="4981575"/>
          <p14:tracePt t="80625" x="7951788" y="4981575"/>
          <p14:tracePt t="80636" x="7888288" y="4953000"/>
          <p14:tracePt t="80647" x="7880350" y="4953000"/>
          <p14:tracePt t="80680" x="7880350" y="4946650"/>
          <p14:tracePt t="80941" x="7880350" y="4932363"/>
          <p14:tracePt t="80952" x="7902575" y="4868863"/>
          <p14:tracePt t="80962" x="7966075" y="4797425"/>
          <p14:tracePt t="80975" x="8021638" y="4713288"/>
          <p14:tracePt t="80986" x="8085138" y="4664075"/>
          <p14:tracePt t="80996" x="8156575" y="4578350"/>
          <p14:tracePt t="81008" x="8205788" y="4522788"/>
          <p14:tracePt t="81020" x="8261350" y="4445000"/>
          <p14:tracePt t="81031" x="8312150" y="4375150"/>
          <p14:tracePt t="81043" x="8347075" y="4311650"/>
          <p14:tracePt t="81054" x="8388350" y="4254500"/>
          <p14:tracePt t="81065" x="8396288" y="4205288"/>
          <p14:tracePt t="81076" x="8424863" y="4141788"/>
          <p14:tracePt t="81087" x="8459788" y="4057650"/>
          <p14:tracePt t="81099" x="8494713" y="3965575"/>
          <p14:tracePt t="81110" x="8523288" y="3867150"/>
          <p14:tracePt t="81121" x="8543925" y="3767138"/>
          <p14:tracePt t="81133" x="8543925" y="3703638"/>
          <p14:tracePt t="81144" x="8558213" y="3633788"/>
          <p14:tracePt t="81155" x="8558213" y="3598863"/>
          <p14:tracePt t="81166" x="8558213" y="3562350"/>
          <p14:tracePt t="81177" x="8558213" y="3527425"/>
          <p14:tracePt t="81188" x="8543925" y="3498850"/>
          <p14:tracePt t="81200" x="8543925" y="3492500"/>
          <p14:tracePt t="81211" x="8543925" y="3478213"/>
          <p14:tracePt t="81223" x="8543925" y="3463925"/>
          <p14:tracePt t="81234" x="8543925" y="3449638"/>
          <p14:tracePt t="81288" x="8529638" y="3449638"/>
          <p14:tracePt t="81480" x="8543925" y="3449638"/>
        </p14:tracePtLst>
      </p14:laserTraceLst>
    </p:ext>
  </p:extLs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BB4FE-5A72-7746-A8C6-2B83F5043E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cap="none" dirty="0">
                <a:solidFill>
                  <a:prstClr val="white"/>
                </a:solidFill>
                <a:ea typeface="+mn-ea"/>
                <a:cs typeface="+mn-cs"/>
              </a:rPr>
              <a:t>/var </a:t>
            </a:r>
            <a:r>
              <a:rPr lang="en-US" b="1" dirty="0"/>
              <a:t>— Variable Data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10F487-C589-3145-A022-5CBA3A8DEB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9905998" cy="3541714"/>
          </a:xfrm>
        </p:spPr>
        <p:txBody>
          <a:bodyPr>
            <a:normAutofit/>
          </a:bodyPr>
          <a:lstStyle/>
          <a:p>
            <a:r>
              <a:rPr lang="en-US" dirty="0"/>
              <a:t>The /var directory is the writable counterpart to the /</a:t>
            </a:r>
            <a:r>
              <a:rPr lang="en-US" dirty="0" err="1"/>
              <a:t>usr</a:t>
            </a:r>
            <a:r>
              <a:rPr lang="en-US" dirty="0"/>
              <a:t> directory, which must be read-only in normal operation. Log files and everything else that would normally be written to /</a:t>
            </a:r>
            <a:r>
              <a:rPr lang="en-US" dirty="0" err="1"/>
              <a:t>usr</a:t>
            </a:r>
            <a:r>
              <a:rPr lang="en-US" dirty="0"/>
              <a:t> during normal operation are written to the /var directory. For example, you’ll find log files in /var/log.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48256A-002C-C04F-890A-44651336B7CE}"/>
              </a:ext>
            </a:extLst>
          </p:cNvPr>
          <p:cNvSpPr txBox="1"/>
          <p:nvPr/>
        </p:nvSpPr>
        <p:spPr>
          <a:xfrm>
            <a:off x="0" y="6488668"/>
            <a:ext cx="3250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Amirkabir Linux festival 2022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11AF617B-C0EC-9D4B-AC2F-CE0E9C18787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416178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821"/>
    </mc:Choice>
    <mc:Fallback>
      <p:transition spd="slow" advTm="448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3" grpId="0" build="p"/>
    </p:bldLst>
  </p:timing>
  <p:extLst>
    <p:ext uri="{3A86A75C-4F4B-4683-9AE1-C65F6400EC91}">
      <p14:laserTraceLst xmlns:p14="http://schemas.microsoft.com/office/powerpoint/2010/main">
        <p14:tracePtLst>
          <p14:tracePt t="17" x="7669213" y="4260850"/>
          <p14:tracePt t="26" x="7585075" y="4240213"/>
          <p14:tracePt t="29" x="7535863" y="4240213"/>
          <p14:tracePt t="49" x="7499350" y="4225925"/>
          <p14:tracePt t="56" x="7478713" y="4225925"/>
          <p14:tracePt t="61" x="7415213" y="4225925"/>
          <p14:tracePt t="72" x="7331075" y="4225925"/>
          <p14:tracePt t="85" x="7189788" y="4225925"/>
          <p14:tracePt t="95" x="6956425" y="4225925"/>
          <p14:tracePt t="106" x="6759575" y="4225925"/>
          <p14:tracePt t="117" x="6505575" y="4225925"/>
          <p14:tracePt t="128" x="6350000" y="4225925"/>
          <p14:tracePt t="140" x="6116638" y="4225925"/>
          <p14:tracePt t="151" x="5962650" y="4240213"/>
          <p14:tracePt t="162" x="5792788" y="4240213"/>
          <p14:tracePt t="174" x="5608638" y="4254500"/>
          <p14:tracePt t="185" x="5440363" y="4254500"/>
          <p14:tracePt t="196" x="5334000" y="4289425"/>
          <p14:tracePt t="207" x="5249863" y="4289425"/>
          <p14:tracePt t="218" x="5213350" y="4289425"/>
          <p14:tracePt t="399" x="5213350" y="4275138"/>
          <p14:tracePt t="411" x="5213350" y="4225925"/>
          <p14:tracePt t="422" x="5213350" y="4191000"/>
          <p14:tracePt t="433" x="5200650" y="4141788"/>
          <p14:tracePt t="444" x="5137150" y="4092575"/>
          <p14:tracePt t="455" x="5002213" y="4000500"/>
          <p14:tracePt t="466" x="4797425" y="3887788"/>
          <p14:tracePt t="477" x="4387850" y="3746500"/>
          <p14:tracePt t="488" x="3971925" y="3598863"/>
          <p14:tracePt t="500" x="3457575" y="3463925"/>
          <p14:tracePt t="512" x="2773363" y="3308350"/>
          <p14:tracePt t="522" x="2300288" y="3175000"/>
          <p14:tracePt t="534" x="1820863" y="3041650"/>
          <p14:tracePt t="545" x="1566863" y="2970213"/>
          <p14:tracePt t="556" x="1347788" y="2906713"/>
          <p14:tracePt t="567" x="1263650" y="2886075"/>
          <p14:tracePt t="577" x="1220788" y="2886075"/>
          <p14:tracePt t="1068" x="1212850" y="2851150"/>
          <p14:tracePt t="1076" x="1177925" y="2800350"/>
          <p14:tracePt t="1086" x="1149350" y="2751138"/>
          <p14:tracePt t="1102" x="1100138" y="2701925"/>
          <p14:tracePt t="1109" x="1079500" y="2681288"/>
          <p14:tracePt t="1119" x="1050925" y="2667000"/>
          <p14:tracePt t="1135" x="1044575" y="2652713"/>
          <p14:tracePt t="1143" x="1030288" y="2638425"/>
          <p14:tracePt t="1159" x="1016000" y="2632075"/>
          <p14:tracePt t="1168" x="1009650" y="2632075"/>
          <p14:tracePt t="1177" x="995363" y="2617788"/>
          <p14:tracePt t="1344" x="995363" y="2603500"/>
          <p14:tracePt t="1355" x="995363" y="2597150"/>
          <p14:tracePt t="1366" x="1009650" y="2582863"/>
          <p14:tracePt t="1377" x="1009650" y="2568575"/>
          <p14:tracePt t="1388" x="1009650" y="2554288"/>
          <p14:tracePt t="1400" x="1016000" y="2533650"/>
          <p14:tracePt t="1411" x="1016000" y="2519363"/>
          <p14:tracePt t="1422" x="1030288" y="2505075"/>
          <p14:tracePt t="1434" x="1030288" y="2497138"/>
          <p14:tracePt t="1445" x="1030288" y="2470150"/>
          <p14:tracePt t="1455" x="1030288" y="2462213"/>
          <p14:tracePt t="1467" x="1030288" y="2447925"/>
          <p14:tracePt t="1478" x="1044575" y="2433638"/>
          <p14:tracePt t="1489" x="1044575" y="2419350"/>
          <p14:tracePt t="1513" x="1044575" y="2413000"/>
          <p14:tracePt t="1523" x="1044575" y="2398713"/>
          <p14:tracePt t="1546" x="1044575" y="2384425"/>
          <p14:tracePt t="2660" x="1044575" y="2378075"/>
          <p14:tracePt t="2671" x="1050925" y="2349500"/>
          <p14:tracePt t="2682" x="1065213" y="2335213"/>
          <p14:tracePt t="2694" x="1079500" y="2314575"/>
          <p14:tracePt t="2705" x="1093788" y="2300288"/>
          <p14:tracePt t="2716" x="1114425" y="2265363"/>
          <p14:tracePt t="2727" x="1149350" y="2243138"/>
          <p14:tracePt t="2738" x="1163638" y="2243138"/>
          <p14:tracePt t="2750" x="1163638" y="2228850"/>
          <p14:tracePt t="2761" x="1177925" y="2228850"/>
          <p14:tracePt t="2930" x="1185863" y="2208213"/>
          <p14:tracePt t="2942" x="1220788" y="2165350"/>
          <p14:tracePt t="2952" x="1249363" y="2130425"/>
          <p14:tracePt t="2964" x="1263650" y="2109788"/>
          <p14:tracePt t="2975" x="1298575" y="2074863"/>
          <p14:tracePt t="2985" x="1319213" y="2038350"/>
          <p14:tracePt t="2997" x="1319213" y="1997075"/>
          <p14:tracePt t="3008" x="1333500" y="1989138"/>
          <p14:tracePt t="3019" x="1333500" y="1974850"/>
          <p14:tracePt t="3188" x="1333500" y="1962150"/>
          <p14:tracePt t="3200" x="1298575" y="1939925"/>
          <p14:tracePt t="3211" x="1270000" y="1925638"/>
          <p14:tracePt t="3222" x="1249363" y="1905000"/>
          <p14:tracePt t="3234" x="1235075" y="1890713"/>
          <p14:tracePt t="3245" x="1212850" y="1890713"/>
          <p14:tracePt t="3256" x="1185863" y="1862138"/>
          <p14:tracePt t="3267" x="1163638" y="1841500"/>
          <p14:tracePt t="3278" x="1128713" y="1806575"/>
          <p14:tracePt t="3289" x="1100138" y="1771650"/>
          <p14:tracePt t="3301" x="1030288" y="1708150"/>
          <p14:tracePt t="3313" x="966788" y="1657350"/>
          <p14:tracePt t="3324" x="895350" y="1587500"/>
          <p14:tracePt t="3335" x="860425" y="1524000"/>
          <p14:tracePt t="3346" x="839788" y="1454150"/>
          <p14:tracePt t="3357" x="796925" y="1382713"/>
          <p14:tracePt t="3368" x="776288" y="1304925"/>
          <p14:tracePt t="3379" x="762000" y="1220788"/>
          <p14:tracePt t="3391" x="762000" y="1185863"/>
          <p14:tracePt t="3402" x="762000" y="1177925"/>
          <p14:tracePt t="3414" x="762000" y="1163638"/>
          <p14:tracePt t="3515" x="790575" y="1177925"/>
          <p14:tracePt t="3527" x="909638" y="1212850"/>
          <p14:tracePt t="3537" x="1079500" y="1235075"/>
          <p14:tracePt t="3548" x="1403350" y="1270000"/>
          <p14:tracePt t="3560" x="1720850" y="1333500"/>
          <p14:tracePt t="3571" x="2038350" y="1390650"/>
          <p14:tracePt t="3581" x="2251075" y="1431925"/>
          <p14:tracePt t="3594" x="2427288" y="1489075"/>
          <p14:tracePt t="3605" x="2497138" y="1517650"/>
          <p14:tracePt t="3616" x="2519363" y="1517650"/>
          <p14:tracePt t="3806" x="2511425" y="1517650"/>
          <p14:tracePt t="3819" x="2398713" y="1517650"/>
          <p14:tracePt t="3829" x="2314575" y="1517650"/>
          <p14:tracePt t="3841" x="2216150" y="1503363"/>
          <p14:tracePt t="3852" x="2165350" y="1503363"/>
          <p14:tracePt t="3864" x="2159000" y="1503363"/>
          <p14:tracePt t="3952" x="2144713" y="1503363"/>
          <p14:tracePt t="3965" x="2095500" y="1489075"/>
          <p14:tracePt t="3976" x="2060575" y="1481138"/>
          <p14:tracePt t="3987" x="2038350" y="1481138"/>
          <p14:tracePt t="4009" x="1939925" y="1489075"/>
          <p14:tracePt t="4022" x="1876425" y="1489075"/>
          <p14:tracePt t="4032" x="1806575" y="1489075"/>
          <p14:tracePt t="4044" x="1708150" y="1489075"/>
          <p14:tracePt t="4055" x="1601788" y="1517650"/>
          <p14:tracePt t="4066" x="1489075" y="1552575"/>
          <p14:tracePt t="4078" x="1403350" y="1573213"/>
          <p14:tracePt t="4088" x="1298575" y="1601788"/>
          <p14:tracePt t="4100" x="1235075" y="1608138"/>
          <p14:tracePt t="4110" x="1200150" y="1622425"/>
          <p14:tracePt t="4122" x="1149350" y="1636713"/>
          <p14:tracePt t="4134" x="1136650" y="1636713"/>
          <p14:tracePt t="4290" x="1136650" y="1651000"/>
          <p14:tracePt t="4314" x="1149350" y="1651000"/>
          <p14:tracePt t="4348" x="1177925" y="1657350"/>
          <p14:tracePt t="4359" x="1185863" y="1671638"/>
          <p14:tracePt t="4370" x="1200150" y="1671638"/>
          <p14:tracePt t="4460" x="1212850" y="1671638"/>
          <p14:tracePt t="5100" x="1212850" y="1685925"/>
          <p14:tracePt t="5122" x="1220788" y="1685925"/>
          <p14:tracePt t="5134" x="1249363" y="1671638"/>
          <p14:tracePt t="5144" x="1270000" y="1671638"/>
          <p14:tracePt t="5156" x="1319213" y="1671638"/>
          <p14:tracePt t="5167" x="1368425" y="1657350"/>
          <p14:tracePt t="5178" x="1417638" y="1657350"/>
          <p14:tracePt t="5189" x="1439863" y="1657350"/>
          <p14:tracePt t="5201" x="1454150" y="1657350"/>
          <p14:tracePt t="5212" x="1466850" y="1657350"/>
          <p14:tracePt t="5257" x="1481138" y="1671638"/>
          <p14:tracePt t="5269" x="1481138" y="1685925"/>
          <p14:tracePt t="5282" x="1489075" y="1685925"/>
          <p14:tracePt t="5304" x="1481138" y="1685925"/>
          <p14:tracePt t="5315" x="1481138" y="1708150"/>
          <p14:tracePt t="5326" x="1481138" y="1720850"/>
          <p14:tracePt t="5349" x="1489075" y="1735138"/>
          <p14:tracePt t="5361" x="1517650" y="1735138"/>
          <p14:tracePt t="5371" x="1524000" y="1735138"/>
          <p14:tracePt t="5382" x="1538288" y="1743075"/>
          <p14:tracePt t="5394" x="1552575" y="1743075"/>
          <p14:tracePt t="5405" x="1566863" y="1743075"/>
          <p14:tracePt t="5427" x="1573213" y="1757363"/>
          <p14:tracePt t="5439" x="1601788" y="1757363"/>
          <p14:tracePt t="5450" x="1587500" y="1757363"/>
          <p14:tracePt t="5732" x="1601788" y="1757363"/>
          <p14:tracePt t="5743" x="1651000" y="1806575"/>
          <p14:tracePt t="5753" x="1743075" y="1806575"/>
          <p14:tracePt t="5765" x="1820863" y="1806575"/>
          <p14:tracePt t="5776" x="1827213" y="1806575"/>
          <p14:tracePt t="5787" x="1827213" y="1820863"/>
          <p14:tracePt t="5799" x="1827213" y="1778000"/>
          <p14:tracePt t="5810" x="1820863" y="1771650"/>
          <p14:tracePt t="5821" x="1820863" y="1743075"/>
          <p14:tracePt t="5832" x="1806575" y="1735138"/>
          <p14:tracePt t="5844" x="1806575" y="1743075"/>
          <p14:tracePt t="5887" x="1792288" y="1743075"/>
          <p14:tracePt t="5900" x="1792288" y="1735138"/>
          <p14:tracePt t="5911" x="1784350" y="1720850"/>
          <p14:tracePt t="5965" x="1771650" y="1708150"/>
          <p14:tracePt t="6090" x="1784350" y="1708150"/>
          <p14:tracePt t="6112" x="1792288" y="1708150"/>
          <p14:tracePt t="6147" x="1820863" y="1708150"/>
          <p14:tracePt t="6157" x="1855788" y="1708150"/>
          <p14:tracePt t="6169" x="1876425" y="1708150"/>
          <p14:tracePt t="6179" x="1905000" y="1708150"/>
          <p14:tracePt t="6191" x="1939925" y="1708150"/>
          <p14:tracePt t="6202" x="1954213" y="1720850"/>
          <p14:tracePt t="6213" x="1962150" y="1720850"/>
          <p14:tracePt t="6519" x="1974850" y="1720850"/>
          <p14:tracePt t="6530" x="1989138" y="1720850"/>
          <p14:tracePt t="6541" x="1997075" y="1720850"/>
          <p14:tracePt t="6552" x="2011363" y="1720850"/>
          <p14:tracePt t="6564" x="2038350" y="1720850"/>
          <p14:tracePt t="6575" x="2060575" y="1720850"/>
          <p14:tracePt t="6585" x="2081213" y="1708150"/>
          <p14:tracePt t="6597" x="2124075" y="1708150"/>
          <p14:tracePt t="6608" x="2159000" y="1708150"/>
          <p14:tracePt t="6620" x="2193925" y="1693863"/>
          <p14:tracePt t="6631" x="2251075" y="1685925"/>
          <p14:tracePt t="6643" x="2300288" y="1685925"/>
          <p14:tracePt t="6654" x="2363788" y="1671638"/>
          <p14:tracePt t="6665" x="2433638" y="1671638"/>
          <p14:tracePt t="6675" x="2519363" y="1671638"/>
          <p14:tracePt t="6687" x="2582863" y="1657350"/>
          <p14:tracePt t="6699" x="2632075" y="1657350"/>
          <p14:tracePt t="6710" x="2701925" y="1657350"/>
          <p14:tracePt t="6719" x="2765425" y="1657350"/>
          <p14:tracePt t="6732" x="2814638" y="1651000"/>
          <p14:tracePt t="6744" x="2851150" y="1651000"/>
          <p14:tracePt t="6755" x="2886075" y="1651000"/>
          <p14:tracePt t="6766" x="2921000" y="1651000"/>
          <p14:tracePt t="6776" x="2990850" y="1651000"/>
          <p14:tracePt t="6789" x="3054350" y="1657350"/>
          <p14:tracePt t="6800" x="3125788" y="1657350"/>
          <p14:tracePt t="6811" x="3195638" y="1657350"/>
          <p14:tracePt t="6822" x="3273425" y="1671638"/>
          <p14:tracePt t="6834" x="3344863" y="1671638"/>
          <p14:tracePt t="6845" x="3408363" y="1671638"/>
          <p14:tracePt t="6856" x="3492500" y="1671638"/>
          <p14:tracePt t="6867" x="3576638" y="1685925"/>
          <p14:tracePt t="6877" x="3668713" y="1685925"/>
          <p14:tracePt t="6889" x="3746500" y="1685925"/>
          <p14:tracePt t="6901" x="3844925" y="1685925"/>
          <p14:tracePt t="6912" x="3902075" y="1685925"/>
          <p14:tracePt t="6924" x="3986213" y="1693863"/>
          <p14:tracePt t="6936" x="4035425" y="1693863"/>
          <p14:tracePt t="6947" x="4098925" y="1693863"/>
          <p14:tracePt t="6957" x="4121150" y="1708150"/>
          <p14:tracePt t="6969" x="4141788" y="1708150"/>
          <p14:tracePt t="6978" x="4184650" y="1708150"/>
          <p14:tracePt t="6991" x="4205288" y="1708150"/>
          <p14:tracePt t="7002" x="4240213" y="1720850"/>
          <p14:tracePt t="7014" x="4268788" y="1720850"/>
          <p14:tracePt t="7025" x="4289425" y="1720850"/>
          <p14:tracePt t="7036" x="4311650" y="1735138"/>
          <p14:tracePt t="7059" x="4324350" y="1735138"/>
          <p14:tracePt t="7136" x="4338638" y="1735138"/>
          <p14:tracePt t="7406" x="4338638" y="1720850"/>
          <p14:tracePt t="7418" x="4268788" y="1720850"/>
          <p14:tracePt t="7430" x="4219575" y="1708150"/>
          <p14:tracePt t="7440" x="4141788" y="1693863"/>
          <p14:tracePt t="7452" x="4057650" y="1693863"/>
          <p14:tracePt t="7464" x="4000500" y="1685925"/>
          <p14:tracePt t="7475" x="3951288" y="1685925"/>
          <p14:tracePt t="7486" x="3916363" y="1685925"/>
          <p14:tracePt t="7497" x="3879850" y="1685925"/>
          <p14:tracePt t="7508" x="3867150" y="1671638"/>
          <p14:tracePt t="7519" x="3852863" y="1671638"/>
          <p14:tracePt t="7586" x="3830638" y="1671638"/>
          <p14:tracePt t="7599" x="3816350" y="1671638"/>
          <p14:tracePt t="7610" x="3781425" y="1671638"/>
          <p14:tracePt t="7621" x="3767138" y="1671638"/>
          <p14:tracePt t="7632" x="3732213" y="1671638"/>
          <p14:tracePt t="7644" x="3697288" y="1671638"/>
          <p14:tracePt t="7655" x="3648075" y="1671638"/>
          <p14:tracePt t="7666" x="3576638" y="1671638"/>
          <p14:tracePt t="7677" x="3527425" y="1685925"/>
          <p14:tracePt t="7688" x="3443288" y="1685925"/>
          <p14:tracePt t="7698" x="3359150" y="1693863"/>
          <p14:tracePt t="7711" x="3281363" y="1708150"/>
          <p14:tracePt t="7722" x="3189288" y="1708150"/>
          <p14:tracePt t="7734" x="3125788" y="1708150"/>
          <p14:tracePt t="7745" x="3054350" y="1708150"/>
          <p14:tracePt t="7756" x="3019425" y="1708150"/>
          <p14:tracePt t="7767" x="2984500" y="1708150"/>
          <p14:tracePt t="7778" x="2955925" y="1720850"/>
          <p14:tracePt t="7790" x="2921000" y="1720850"/>
          <p14:tracePt t="7800" x="2900363" y="1720850"/>
          <p14:tracePt t="7811" x="2851150" y="1720850"/>
          <p14:tracePt t="7822" x="2800350" y="1735138"/>
          <p14:tracePt t="7834" x="2773363" y="1735138"/>
          <p14:tracePt t="7844" x="2724150" y="1735138"/>
          <p14:tracePt t="7856" x="2687638" y="1735138"/>
          <p14:tracePt t="7867" x="2667000" y="1735138"/>
          <p14:tracePt t="7878" x="2632075" y="1735138"/>
          <p14:tracePt t="7890" x="2597150" y="1720850"/>
          <p14:tracePt t="7901" x="2568575" y="1720850"/>
          <p14:tracePt t="7912" x="2533650" y="1735138"/>
          <p14:tracePt t="7923" x="2511425" y="1735138"/>
          <p14:tracePt t="7935" x="2470150" y="1735138"/>
          <p14:tracePt t="7946" x="2413000" y="1735138"/>
          <p14:tracePt t="7957" x="2378075" y="1735138"/>
          <p14:tracePt t="7968" x="2300288" y="1743075"/>
          <p14:tracePt t="7979" x="2251075" y="1743075"/>
          <p14:tracePt t="7991" x="2216150" y="1743075"/>
          <p14:tracePt t="8002" x="2193925" y="1743075"/>
          <p14:tracePt t="8013" x="2165350" y="1743075"/>
          <p14:tracePt t="8024" x="2159000" y="1743075"/>
          <p14:tracePt t="8036" x="2144713" y="1743075"/>
          <p14:tracePt t="8052" x="2130425" y="1757363"/>
          <p14:tracePt t="8070" x="2124075" y="1757363"/>
          <p14:tracePt t="8103" x="2109788" y="1757363"/>
          <p14:tracePt t="8126" x="2095500" y="1757363"/>
          <p14:tracePt t="8137" x="2081213" y="1771650"/>
          <p14:tracePt t="8148" x="2060575" y="1778000"/>
          <p14:tracePt t="8160" x="2038350" y="1820863"/>
          <p14:tracePt t="8171" x="2011363" y="1855788"/>
          <p14:tracePt t="8182" x="1989138" y="1890713"/>
          <p14:tracePt t="8193" x="1954213" y="1947863"/>
          <p14:tracePt t="8204" x="1939925" y="1974850"/>
          <p14:tracePt t="8216" x="1939925" y="1989138"/>
          <p14:tracePt t="8228" x="1911350" y="2038350"/>
          <p14:tracePt t="8238" x="1905000" y="2060575"/>
          <p14:tracePt t="8271" x="1890713" y="2081213"/>
          <p14:tracePt t="8276" x="1876425" y="2109788"/>
          <p14:tracePt t="8285" x="1855788" y="2165350"/>
          <p14:tracePt t="8294" x="1841500" y="2193925"/>
          <p14:tracePt t="8306" x="1827213" y="2208213"/>
          <p14:tracePt t="8317" x="1820863" y="2216150"/>
          <p14:tracePt t="8330" x="1820863" y="2228850"/>
          <p14:tracePt t="8353" x="1820863" y="2243138"/>
          <p14:tracePt t="8364" x="1806575" y="2251075"/>
          <p14:tracePt t="8375" x="1792288" y="2265363"/>
          <p14:tracePt t="8397" x="1771650" y="2279650"/>
          <p14:tracePt t="8409" x="1757363" y="2292350"/>
          <p14:tracePt t="8419" x="1743075" y="2300288"/>
          <p14:tracePt t="8431" x="1708150" y="2300288"/>
          <p14:tracePt t="8442" x="1693863" y="2314575"/>
          <p14:tracePt t="8454" x="1671638" y="2328863"/>
          <p14:tracePt t="8465" x="1651000" y="2328863"/>
          <p14:tracePt t="8476" x="1622425" y="2328863"/>
          <p14:tracePt t="8487" x="1608138" y="2335213"/>
          <p14:tracePt t="8498" x="1601788" y="2335213"/>
          <p14:tracePt t="8510" x="1587500" y="2335213"/>
          <p14:tracePt t="8587" x="1573213" y="2335213"/>
          <p14:tracePt t="8600" x="1566863" y="2335213"/>
          <p14:tracePt t="8612" x="1524000" y="2335213"/>
          <p14:tracePt t="8624" x="1503363" y="2335213"/>
          <p14:tracePt t="8667" x="1489075" y="2335213"/>
          <p14:tracePt t="8690" x="1481138" y="2363788"/>
          <p14:tracePt t="8702" x="1454150" y="2378075"/>
          <p14:tracePt t="8713" x="1417638" y="2413000"/>
          <p14:tracePt t="8723" x="1382713" y="2462213"/>
          <p14:tracePt t="8735" x="1347788" y="2519363"/>
          <p14:tracePt t="8746" x="1312863" y="2568575"/>
          <p14:tracePt t="8757" x="1270000" y="2617788"/>
          <p14:tracePt t="8768" x="1235075" y="2681288"/>
          <p14:tracePt t="8780" x="1220788" y="2701925"/>
          <p14:tracePt t="8791" x="1185863" y="2724150"/>
          <p14:tracePt t="8802" x="1185863" y="2765425"/>
          <p14:tracePt t="8814" x="1177925" y="2787650"/>
          <p14:tracePt t="8823" x="1163638" y="2822575"/>
          <p14:tracePt t="8836" x="1149350" y="2851150"/>
          <p14:tracePt t="8847" x="1149350" y="2892425"/>
          <p14:tracePt t="8859" x="1136650" y="2955925"/>
          <p14:tracePt t="8870" x="1136650" y="2990850"/>
          <p14:tracePt t="8882" x="1136650" y="3027363"/>
          <p14:tracePt t="8893" x="1136650" y="3062288"/>
          <p14:tracePt t="8904" x="1136650" y="3090863"/>
          <p14:tracePt t="8915" x="1136650" y="3111500"/>
          <p14:tracePt t="8924" x="1136650" y="3140075"/>
          <p14:tracePt t="8937" x="1136650" y="3154363"/>
          <p14:tracePt t="8948" x="1136650" y="3175000"/>
          <p14:tracePt t="8960" x="1136650" y="3195638"/>
          <p14:tracePt t="8970" x="1136650" y="3224213"/>
          <p14:tracePt t="8982" x="1136650" y="3238500"/>
          <p14:tracePt t="8994" x="1136650" y="3244850"/>
          <p14:tracePt t="9005" x="1136650" y="3273425"/>
          <p14:tracePt t="9016" x="1136650" y="3281363"/>
          <p14:tracePt t="9027" x="1136650" y="3295650"/>
          <p14:tracePt t="9038" x="1136650" y="3308350"/>
          <p14:tracePt t="9050" x="1136650" y="3322638"/>
          <p14:tracePt t="9061" x="1149350" y="3330575"/>
          <p14:tracePt t="9072" x="1149350" y="3344863"/>
          <p14:tracePt t="9095" x="1149350" y="3359150"/>
          <p14:tracePt t="9106" x="1149350" y="3365500"/>
          <p14:tracePt t="9128" x="1149350" y="3379788"/>
          <p14:tracePt t="9142" x="1149350" y="3394075"/>
          <p14:tracePt t="9152" x="1149350" y="3408363"/>
          <p14:tracePt t="9163" x="1149350" y="3414713"/>
          <p14:tracePt t="9174" x="1149350" y="3429000"/>
          <p14:tracePt t="9185" x="1149350" y="3449638"/>
          <p14:tracePt t="9196" x="1149350" y="3478213"/>
          <p14:tracePt t="9207" x="1149350" y="3498850"/>
          <p14:tracePt t="9219" x="1149350" y="3535363"/>
          <p14:tracePt t="9229" x="1149350" y="3562350"/>
          <p14:tracePt t="9241" x="1136650" y="3598863"/>
          <p14:tracePt t="9252" x="1136650" y="3633788"/>
          <p14:tracePt t="9264" x="1136650" y="3662363"/>
          <p14:tracePt t="9275" x="1128713" y="3683000"/>
          <p14:tracePt t="9297" x="1128713" y="3697288"/>
          <p14:tracePt t="9320" x="1128713" y="3703638"/>
          <p14:tracePt t="9342" x="1114425" y="3717925"/>
          <p14:tracePt t="9354" x="1093788" y="3717925"/>
          <p14:tracePt t="9365" x="1065213" y="3717925"/>
          <p14:tracePt t="9376" x="1016000" y="3717925"/>
          <p14:tracePt t="9387" x="931863" y="3703638"/>
          <p14:tracePt t="9398" x="909638" y="3703638"/>
          <p14:tracePt t="9410" x="811213" y="3732213"/>
          <p14:tracePt t="9857" x="811213" y="3746500"/>
          <p14:tracePt t="9870" x="825500" y="3746500"/>
          <p14:tracePt t="9892" x="825500" y="3752850"/>
          <p14:tracePt t="9926" x="825500" y="3746500"/>
          <p14:tracePt t="9937" x="825500" y="3752850"/>
          <p14:tracePt t="9948" x="846138" y="3795713"/>
          <p14:tracePt t="9961" x="958850" y="3795713"/>
          <p14:tracePt t="9972" x="1128713" y="3816350"/>
          <p14:tracePt t="9984" x="1212850" y="3838575"/>
          <p14:tracePt t="9995" x="1212850" y="3867150"/>
          <p14:tracePt t="10106" x="1249363" y="3867150"/>
          <p14:tracePt t="10119" x="1263650" y="3879850"/>
          <p14:tracePt t="10130" x="1270000" y="3879850"/>
          <p14:tracePt t="11445" x="1270000" y="3852863"/>
          <p14:tracePt t="11456" x="1270000" y="3803650"/>
          <p14:tracePt t="11470" x="1263650" y="3767138"/>
          <p14:tracePt t="11478" x="1263650" y="3732213"/>
          <p14:tracePt t="11489" x="1263650" y="3703638"/>
          <p14:tracePt t="11501" x="1263650" y="3683000"/>
          <p14:tracePt t="11512" x="1263650" y="3668713"/>
          <p14:tracePt t="11523" x="1263650" y="3648075"/>
          <p14:tracePt t="11536" x="1263650" y="3613150"/>
          <p14:tracePt t="11547" x="1263650" y="3576638"/>
          <p14:tracePt t="11559" x="1263650" y="3535363"/>
          <p14:tracePt t="11570" x="1263650" y="3513138"/>
          <p14:tracePt t="11582" x="1249363" y="3492500"/>
          <p14:tracePt t="11591" x="1249363" y="3414713"/>
          <p14:tracePt t="11603" x="1235075" y="3365500"/>
          <p14:tracePt t="11614" x="1235075" y="3295650"/>
          <p14:tracePt t="11625" x="1235075" y="3238500"/>
          <p14:tracePt t="11636" x="1220788" y="3140075"/>
          <p14:tracePt t="11647" x="1212850" y="3105150"/>
          <p14:tracePt t="11658" x="1200150" y="3027363"/>
          <p14:tracePt t="11669" x="1185863" y="2970213"/>
          <p14:tracePt t="11681" x="1177925" y="2921000"/>
          <p14:tracePt t="11692" x="1177925" y="2892425"/>
          <p14:tracePt t="11703" x="1163638" y="2871788"/>
          <p14:tracePt t="11714" x="1163638" y="2851150"/>
          <p14:tracePt t="11726" x="1163638" y="2822575"/>
          <p14:tracePt t="11737" x="1149350" y="2765425"/>
          <p14:tracePt t="11748" x="1149350" y="2701925"/>
          <p14:tracePt t="11760" x="1149350" y="2667000"/>
          <p14:tracePt t="11771" x="1136650" y="2617788"/>
          <p14:tracePt t="11782" x="1136650" y="2582863"/>
          <p14:tracePt t="11794" x="1136650" y="2568575"/>
          <p14:tracePt t="11805" x="1136650" y="2554288"/>
          <p14:tracePt t="11894" x="1136650" y="2546350"/>
          <p14:tracePt t="12020" x="1136650" y="2533650"/>
          <p14:tracePt t="12032" x="1149350" y="2505075"/>
          <p14:tracePt t="12044" x="1149350" y="2497138"/>
          <p14:tracePt t="12054" x="1163638" y="2482850"/>
          <p14:tracePt t="12065" x="1177925" y="2470150"/>
          <p14:tracePt t="12077" x="1185863" y="2462213"/>
          <p14:tracePt t="12087" x="1200150" y="2447925"/>
          <p14:tracePt t="12097" x="1212850" y="2433638"/>
          <p14:tracePt t="12110" x="1212850" y="2398713"/>
          <p14:tracePt t="12121" x="1235075" y="2384425"/>
          <p14:tracePt t="12132" x="1263650" y="2363788"/>
          <p14:tracePt t="12144" x="1263650" y="2335213"/>
          <p14:tracePt t="12155" x="1270000" y="2328863"/>
          <p14:tracePt t="12257" x="1263650" y="2328863"/>
          <p14:tracePt t="12269" x="1220788" y="2328863"/>
          <p14:tracePt t="12279" x="1149350" y="2349500"/>
          <p14:tracePt t="12290" x="1093788" y="2398713"/>
          <p14:tracePt t="12302" x="1016000" y="2462213"/>
          <p14:tracePt t="12312" x="931863" y="2533650"/>
          <p14:tracePt t="12324" x="882650" y="2617788"/>
          <p14:tracePt t="12335" x="839788" y="2681288"/>
          <p14:tracePt t="12346" x="811213" y="2724150"/>
          <p14:tracePt t="12357" x="811213" y="2751138"/>
          <p14:tracePt t="12368" x="796925" y="2787650"/>
          <p14:tracePt t="12380" x="796925" y="2836863"/>
          <p14:tracePt t="12392" x="811213" y="2871788"/>
          <p14:tracePt t="12402" x="839788" y="2921000"/>
          <p14:tracePt t="12412" x="839788" y="2941638"/>
          <p14:tracePt t="12423" x="846138" y="2978150"/>
          <p14:tracePt t="12434" x="882650" y="3027363"/>
          <p14:tracePt t="12446" x="882650" y="3062288"/>
          <p14:tracePt t="12458" x="895350" y="3105150"/>
          <p14:tracePt t="12470" x="895350" y="3125788"/>
          <p14:tracePt t="12480" x="895350" y="3140075"/>
          <p14:tracePt t="12492" x="895350" y="3160713"/>
          <p14:tracePt t="12504" x="882650" y="3175000"/>
          <p14:tracePt t="12515" x="882650" y="3209925"/>
          <p14:tracePt t="12526" x="874713" y="3238500"/>
          <p14:tracePt t="12538" x="846138" y="3281363"/>
          <p14:tracePt t="12549" x="839788" y="3322638"/>
          <p14:tracePt t="12560" x="811213" y="3365500"/>
          <p14:tracePt t="12571" x="776288" y="3414713"/>
          <p14:tracePt t="12582" x="762000" y="3449638"/>
          <p14:tracePt t="12594" x="747713" y="3492500"/>
          <p14:tracePt t="12604" x="741363" y="3549650"/>
          <p14:tracePt t="12616" x="727075" y="3633788"/>
          <p14:tracePt t="12627" x="727075" y="3717925"/>
          <p14:tracePt t="12638" x="727075" y="3795713"/>
          <p14:tracePt t="12650" x="712788" y="3879850"/>
          <p14:tracePt t="12662" x="712788" y="3937000"/>
          <p14:tracePt t="12672" x="712788" y="3971925"/>
          <p14:tracePt t="12684" x="712788" y="4006850"/>
          <p14:tracePt t="12695" x="712788" y="4035425"/>
          <p14:tracePt t="12706" x="712788" y="4049713"/>
          <p14:tracePt t="13121" x="727075" y="3986213"/>
          <p14:tracePt t="13133" x="741363" y="3902075"/>
          <p14:tracePt t="13145" x="747713" y="3803650"/>
          <p14:tracePt t="13156" x="762000" y="3732213"/>
          <p14:tracePt t="13168" x="762000" y="3662363"/>
          <p14:tracePt t="13179" x="762000" y="3576638"/>
          <p14:tracePt t="13190" x="776288" y="3492500"/>
          <p14:tracePt t="13202" x="776288" y="3394075"/>
          <p14:tracePt t="13213" x="790575" y="3330575"/>
          <p14:tracePt t="13223" x="790575" y="3244850"/>
          <p14:tracePt t="13235" x="790575" y="3175000"/>
          <p14:tracePt t="13246" x="790575" y="3076575"/>
          <p14:tracePt t="13257" x="790575" y="2978150"/>
          <p14:tracePt t="13268" x="790575" y="2857500"/>
          <p14:tracePt t="13280" x="790575" y="2773363"/>
          <p14:tracePt t="13291" x="790575" y="2736850"/>
          <p14:tracePt t="13302" x="776288" y="2681288"/>
          <p14:tracePt t="13314" x="762000" y="2652713"/>
          <p14:tracePt t="13324" x="747713" y="2632075"/>
          <p14:tracePt t="13415" x="790575" y="2632075"/>
          <p14:tracePt t="13427" x="860425" y="2603500"/>
          <p14:tracePt t="13438" x="931863" y="2597150"/>
          <p14:tracePt t="13450" x="995363" y="2582863"/>
          <p14:tracePt t="13460" x="1016000" y="2568575"/>
          <p14:tracePt t="13471" x="1030288" y="2568575"/>
          <p14:tracePt t="13505" x="1044575" y="2568575"/>
          <p14:tracePt t="13517" x="1065213" y="2554288"/>
          <p14:tracePt t="13528" x="1093788" y="2533650"/>
          <p14:tracePt t="13538" x="1114425" y="2497138"/>
          <p14:tracePt t="13550" x="1128713" y="2462213"/>
          <p14:tracePt t="13561" x="1149350" y="2433638"/>
          <p14:tracePt t="13572" x="1149350" y="2419350"/>
          <p14:tracePt t="13584" x="1149350" y="2413000"/>
          <p14:tracePt t="13595" x="1149350" y="2398713"/>
          <p14:tracePt t="13719" x="1128713" y="2398713"/>
          <p14:tracePt t="13730" x="1093788" y="2419350"/>
          <p14:tracePt t="13739" x="1030288" y="2470150"/>
          <p14:tracePt t="13753" x="1016000" y="2505075"/>
          <p14:tracePt t="13764" x="1009650" y="2554288"/>
          <p14:tracePt t="13775" x="1009650" y="2603500"/>
          <p14:tracePt t="13786" x="995363" y="2652713"/>
          <p14:tracePt t="13798" x="1009650" y="2701925"/>
          <p14:tracePt t="13809" x="1016000" y="2716213"/>
          <p14:tracePt t="13820" x="1044575" y="2765425"/>
          <p14:tracePt t="13831" x="1050925" y="2787650"/>
          <p14:tracePt t="13841" x="1093788" y="2836863"/>
          <p14:tracePt t="13854" x="1100138" y="2857500"/>
          <p14:tracePt t="13865" x="1100138" y="2871788"/>
          <p14:tracePt t="13876" x="1100138" y="2892425"/>
          <p14:tracePt t="13887" x="1100138" y="2906713"/>
          <p14:tracePt t="13898" x="1100138" y="2935288"/>
          <p14:tracePt t="13910" x="1100138" y="2970213"/>
          <p14:tracePt t="13921" x="1100138" y="3005138"/>
          <p14:tracePt t="13932" x="1100138" y="3027363"/>
          <p14:tracePt t="13943" x="1093788" y="3090863"/>
          <p14:tracePt t="13953" x="1093788" y="3125788"/>
          <p14:tracePt t="13964" x="1093788" y="3195638"/>
          <p14:tracePt t="13976" x="1093788" y="3259138"/>
          <p14:tracePt t="13987" x="1079500" y="3308350"/>
          <p14:tracePt t="13998" x="1065213" y="3379788"/>
          <p14:tracePt t="14009" x="1065213" y="3443288"/>
          <p14:tracePt t="14021" x="1065213" y="3498850"/>
          <p14:tracePt t="14032" x="1050925" y="3549650"/>
          <p14:tracePt t="14043" x="1044575" y="3576638"/>
          <p14:tracePt t="14054" x="1030288" y="3613150"/>
          <p14:tracePt t="14066" x="1016000" y="3619500"/>
          <p14:tracePt t="14088" x="1016000" y="3633788"/>
          <p14:tracePt t="14571" x="1016000" y="3613150"/>
          <p14:tracePt t="14574" x="1016000" y="3549650"/>
          <p14:tracePt t="14585" x="1016000" y="3449638"/>
          <p14:tracePt t="14595" x="1030288" y="3394075"/>
          <p14:tracePt t="14605" x="1030288" y="3308350"/>
          <p14:tracePt t="14617" x="1030288" y="3244850"/>
          <p14:tracePt t="14628" x="1044575" y="3195638"/>
          <p14:tracePt t="14640" x="1044575" y="3140075"/>
          <p14:tracePt t="14651" x="1044575" y="3111500"/>
          <p14:tracePt t="14662" x="1044575" y="3090863"/>
          <p14:tracePt t="14673" x="1044575" y="3062288"/>
          <p14:tracePt t="14684" x="1050925" y="3062288"/>
          <p14:tracePt t="14696" x="1050925" y="3054350"/>
          <p14:tracePt t="14718" x="1050925" y="3041650"/>
          <p14:tracePt t="14738" x="1050925" y="3027363"/>
          <p14:tracePt t="14743" x="1050925" y="3005138"/>
          <p14:tracePt t="14752" x="1065213" y="2970213"/>
          <p14:tracePt t="14764" x="1065213" y="2935288"/>
          <p14:tracePt t="14775" x="1079500" y="2906713"/>
          <p14:tracePt t="14786" x="1093788" y="2857500"/>
          <p14:tracePt t="14797" x="1093788" y="2836863"/>
          <p14:tracePt t="14808" x="1114425" y="2773363"/>
          <p14:tracePt t="14820" x="1128713" y="2736850"/>
          <p14:tracePt t="14831" x="1149350" y="2687638"/>
          <p14:tracePt t="14842" x="1163638" y="2667000"/>
          <p14:tracePt t="14854" x="1185863" y="2632075"/>
          <p14:tracePt t="14864" x="1185863" y="2603500"/>
          <p14:tracePt t="14876" x="1200150" y="2597150"/>
          <p14:tracePt t="14898" x="1200150" y="2582863"/>
          <p14:tracePt t="15034" x="1220788" y="2582863"/>
          <p14:tracePt t="15045" x="1249363" y="2568575"/>
          <p14:tracePt t="15056" x="1263650" y="2554288"/>
          <p14:tracePt t="15067" x="1284288" y="2554288"/>
          <p14:tracePt t="15078" x="1312863" y="2546350"/>
          <p14:tracePt t="15090" x="1333500" y="2533650"/>
          <p14:tracePt t="15101" x="1354138" y="2519363"/>
          <p14:tracePt t="15112" x="1403350" y="2505075"/>
          <p14:tracePt t="15123" x="1417638" y="2482850"/>
          <p14:tracePt t="15134" x="1439863" y="2470150"/>
          <p14:tracePt t="15146" x="1466850" y="2462213"/>
          <p14:tracePt t="15157" x="1481138" y="2433638"/>
          <p14:tracePt t="15168" x="1489075" y="2413000"/>
          <p14:tracePt t="15180" x="1503363" y="2384425"/>
          <p14:tracePt t="15191" x="1517650" y="2363788"/>
          <p14:tracePt t="15203" x="1517650" y="2349500"/>
          <p14:tracePt t="15214" x="1517650" y="2328863"/>
          <p14:tracePt t="15225" x="1517650" y="2300288"/>
          <p14:tracePt t="15236" x="1517650" y="2292350"/>
          <p14:tracePt t="15247" x="1503363" y="2279650"/>
          <p14:tracePt t="15258" x="1503363" y="2265363"/>
          <p14:tracePt t="15270" x="1503363" y="2251075"/>
          <p14:tracePt t="15326" x="1489075" y="2251075"/>
          <p14:tracePt t="15337" x="1466850" y="2265363"/>
          <p14:tracePt t="15348" x="1431925" y="2265363"/>
          <p14:tracePt t="15360" x="1347788" y="2292350"/>
          <p14:tracePt t="15371" x="1298575" y="2314575"/>
          <p14:tracePt t="15384" x="1270000" y="2328863"/>
          <p14:tracePt t="15394" x="1249363" y="2335213"/>
          <p14:tracePt t="15404" x="1235075" y="2363788"/>
          <p14:tracePt t="15416" x="1212850" y="2398713"/>
          <p14:tracePt t="15427" x="1200150" y="2419350"/>
          <p14:tracePt t="15438" x="1185863" y="2447925"/>
          <p14:tracePt t="15450" x="1177925" y="2470150"/>
          <p14:tracePt t="15461" x="1163638" y="2533650"/>
          <p14:tracePt t="15472" x="1163638" y="2568575"/>
          <p14:tracePt t="15483" x="1163638" y="2652713"/>
          <p14:tracePt t="15494" x="1163638" y="2716213"/>
          <p14:tracePt t="15506" x="1163638" y="2800350"/>
          <p14:tracePt t="15517" x="1163638" y="2851150"/>
          <p14:tracePt t="15528" x="1163638" y="2921000"/>
          <p14:tracePt t="15539" x="1177925" y="2978150"/>
          <p14:tracePt t="15552" x="1200150" y="3041650"/>
          <p14:tracePt t="15562" x="1200150" y="3062288"/>
          <p14:tracePt t="15574" x="1200150" y="3105150"/>
          <p14:tracePt t="15585" x="1200150" y="3111500"/>
          <p14:tracePt t="15596" x="1200150" y="3140075"/>
          <p14:tracePt t="15606" x="1200150" y="3189288"/>
          <p14:tracePt t="15618" x="1200150" y="3209925"/>
          <p14:tracePt t="15630" x="1200150" y="3259138"/>
          <p14:tracePt t="15641" x="1200150" y="3322638"/>
          <p14:tracePt t="15652" x="1200150" y="3414713"/>
          <p14:tracePt t="15663" x="1185863" y="3478213"/>
          <p14:tracePt t="15674" x="1177925" y="3562350"/>
          <p14:tracePt t="15686" x="1177925" y="3613150"/>
          <p14:tracePt t="15697" x="1177925" y="3662363"/>
          <p14:tracePt t="15708" x="1177925" y="3717925"/>
          <p14:tracePt t="15720" x="1177925" y="3781425"/>
          <p14:tracePt t="15731" x="1163638" y="3852863"/>
          <p14:tracePt t="15742" x="1163638" y="3922713"/>
          <p14:tracePt t="15753" x="1177925" y="4035425"/>
          <p14:tracePt t="15765" x="1185863" y="4133850"/>
          <p14:tracePt t="15776" x="1263650" y="4311650"/>
          <p14:tracePt t="15787" x="1312863" y="4438650"/>
          <p14:tracePt t="15798" x="1382713" y="4529138"/>
          <p14:tracePt t="15811" x="1417638" y="4614863"/>
          <p14:tracePt t="15854" x="1489075" y="4713288"/>
          <p14:tracePt t="15868" x="1566863" y="4797425"/>
          <p14:tracePt t="15878" x="1771650" y="4946650"/>
          <p14:tracePt t="15888" x="1870075" y="5002213"/>
          <p14:tracePt t="15900" x="2025650" y="5114925"/>
          <p14:tracePt t="15911" x="2159000" y="5207000"/>
          <p14:tracePt t="15922" x="2328863" y="5305425"/>
          <p14:tracePt t="15934" x="2582863" y="5440363"/>
          <p14:tracePt t="15944" x="2773363" y="5524500"/>
          <p14:tracePt t="15956" x="2990850" y="5608638"/>
          <p14:tracePt t="15968" x="3125788" y="5637213"/>
          <p14:tracePt t="15978" x="3238500" y="5672138"/>
          <p14:tracePt t="15990" x="3308350" y="5672138"/>
          <p14:tracePt t="16001" x="3359150" y="5672138"/>
          <p14:tracePt t="16484" x="3359150" y="5680075"/>
          <p14:tracePt t="16609" x="3359150" y="5672138"/>
          <p14:tracePt t="17733" x="3359150" y="5645150"/>
          <p14:tracePt t="17745" x="3371850" y="5622925"/>
          <p14:tracePt t="17747" x="3371850" y="5594350"/>
          <p14:tracePt t="17756" x="3394075" y="5559425"/>
          <p14:tracePt t="17767" x="3394075" y="5524500"/>
          <p14:tracePt t="17778" x="3394075" y="5510213"/>
          <p14:tracePt t="17790" x="3394075" y="5503863"/>
          <p14:tracePt t="17812" x="3394075" y="5489575"/>
          <p14:tracePt t="17824" x="3408363" y="5467350"/>
          <p14:tracePt t="17835" x="3408363" y="5454650"/>
          <p14:tracePt t="17857" x="3414713" y="5440363"/>
          <p14:tracePt t="17869" x="3429000" y="5426075"/>
          <p14:tracePt t="17880" x="3429000" y="5418138"/>
          <p14:tracePt t="17891" x="3443288" y="5403850"/>
          <p14:tracePt t="17902" x="3443288" y="5391150"/>
          <p14:tracePt t="17914" x="3443288" y="5376863"/>
          <p14:tracePt t="17926" x="3457575" y="5368925"/>
          <p14:tracePt t="17936" x="3457575" y="5354638"/>
          <p14:tracePt t="17947" x="3478213" y="5340350"/>
          <p14:tracePt t="17958" x="3498850" y="5334000"/>
          <p14:tracePt t="17970" x="3527425" y="5319713"/>
          <p14:tracePt t="17981" x="3562350" y="5291138"/>
          <p14:tracePt t="17993" x="3584575" y="5291138"/>
          <p14:tracePt t="18004" x="3613150" y="5270500"/>
          <p14:tracePt t="18014" x="3662363" y="5249863"/>
          <p14:tracePt t="18026" x="3683000" y="5221288"/>
          <p14:tracePt t="18037" x="3717925" y="5207000"/>
          <p14:tracePt t="18048" x="3746500" y="5186363"/>
          <p14:tracePt t="18060" x="3795713" y="5164138"/>
          <p14:tracePt t="18071" x="3830638" y="5114925"/>
          <p14:tracePt t="18082" x="3844925" y="5100638"/>
          <p14:tracePt t="18094" x="3879850" y="5051425"/>
          <p14:tracePt t="18104" x="3916363" y="5016500"/>
          <p14:tracePt t="18116" x="3937000" y="4981575"/>
          <p14:tracePt t="18127" x="3965575" y="4946650"/>
          <p14:tracePt t="18138" x="3986213" y="4918075"/>
          <p14:tracePt t="18150" x="4014788" y="4895850"/>
          <p14:tracePt t="18161" x="4014788" y="4883150"/>
          <p14:tracePt t="18172" x="4021138" y="4868863"/>
          <p14:tracePt t="18184" x="4035425" y="4860925"/>
          <p14:tracePt t="18588" x="4049713" y="4860925"/>
          <p14:tracePt t="32449" x="4021138" y="4860925"/>
          <p14:tracePt t="32461" x="4000500" y="4868863"/>
          <p14:tracePt t="32472" x="3986213" y="4868863"/>
          <p14:tracePt t="32484" x="3986213" y="4883150"/>
          <p14:tracePt t="32495" x="3916363" y="4832350"/>
          <p14:tracePt t="32506" x="3513138" y="4811713"/>
          <p14:tracePt t="32517" x="3224213" y="4811713"/>
          <p14:tracePt t="32529" x="3005138" y="4797425"/>
          <p14:tracePt t="32540" x="2970213" y="4797425"/>
          <p14:tracePt t="32596" x="2984500" y="4797425"/>
          <p14:tracePt t="32608" x="2990850" y="4819650"/>
          <p14:tracePt t="32619" x="3005138" y="4832350"/>
          <p14:tracePt t="32630" x="3041650" y="4846638"/>
          <p14:tracePt t="32642" x="3125788" y="4918075"/>
          <p14:tracePt t="32652" x="3244850" y="5037138"/>
          <p14:tracePt t="32664" x="3259138" y="5037138"/>
          <p14:tracePt t="32842" x="3238500" y="5002213"/>
          <p14:tracePt t="32854" x="3111500" y="4918075"/>
          <p14:tracePt t="32865" x="3041650" y="4868863"/>
          <p14:tracePt t="32876" x="2984500" y="4819650"/>
          <p14:tracePt t="32887" x="2941638" y="4762500"/>
          <p14:tracePt t="32898" x="2857500" y="4664075"/>
          <p14:tracePt t="32910" x="2800350" y="4565650"/>
          <p14:tracePt t="32921" x="2724150" y="4459288"/>
          <p14:tracePt t="32932" x="2701925" y="4395788"/>
          <p14:tracePt t="32943" x="2687638" y="4360863"/>
          <p14:tracePt t="32954" x="2638425" y="4311650"/>
          <p14:tracePt t="32968" x="2603500" y="4260850"/>
          <p14:tracePt t="32977" x="2603500" y="4240213"/>
          <p14:tracePt t="32988" x="2533650" y="4141788"/>
          <p14:tracePt t="33000" x="2462213" y="4049713"/>
          <p14:tracePt t="33011" x="2314575" y="3852863"/>
          <p14:tracePt t="33022" x="2165350" y="3697288"/>
          <p14:tracePt t="33033" x="2074863" y="3584575"/>
          <p14:tracePt t="33044" x="2011363" y="3414713"/>
          <p14:tracePt t="33056" x="1962150" y="3330575"/>
          <p14:tracePt t="33067" x="1905000" y="3189288"/>
          <p14:tracePt t="33078" x="1876425" y="3105150"/>
          <p14:tracePt t="33090" x="1855788" y="3005138"/>
          <p14:tracePt t="33101" x="1841500" y="2955925"/>
          <p14:tracePt t="33112" x="1827213" y="2886075"/>
          <p14:tracePt t="33123" x="1806575" y="2773363"/>
          <p14:tracePt t="33134" x="1685925" y="2470150"/>
          <p14:tracePt t="33146" x="1636713" y="2243138"/>
          <p14:tracePt t="33157" x="1587500" y="1989138"/>
          <p14:tracePt t="33168" x="1566863" y="1827213"/>
          <p14:tracePt t="33179" x="1566863" y="1685925"/>
          <p14:tracePt t="33191" x="1524000" y="1503363"/>
          <p14:tracePt t="33203" x="1524000" y="1347788"/>
          <p14:tracePt t="33214" x="1538288" y="1200150"/>
          <p14:tracePt t="33225" x="1538288" y="1128713"/>
          <p14:tracePt t="33236" x="1538288" y="1065213"/>
          <p14:tracePt t="33247" x="1538288" y="1030288"/>
          <p14:tracePt t="33258" x="1538288" y="1016000"/>
          <p14:tracePt t="33506" x="1538288" y="1044575"/>
          <p14:tracePt t="33528" x="1552575" y="1065213"/>
          <p14:tracePt t="33540" x="1552575" y="1079500"/>
          <p14:tracePt t="33551" x="1552575" y="1093788"/>
          <p14:tracePt t="33585" x="1552575" y="1100138"/>
          <p14:tracePt t="33608" x="1552575" y="1114425"/>
          <p14:tracePt t="33699" x="1552575" y="1128713"/>
          <p14:tracePt t="33710" x="1566863" y="1128713"/>
          <p14:tracePt t="33722" x="1566863" y="1136650"/>
          <p14:tracePt t="33733" x="1566863" y="1149350"/>
          <p14:tracePt t="33744" x="1552575" y="1149350"/>
          <p14:tracePt t="33755" x="1538288" y="1163638"/>
          <p14:tracePt t="33766" x="1538288" y="1177925"/>
          <p14:tracePt t="33776" x="1524000" y="1185863"/>
          <p14:tracePt t="33789" x="1524000" y="1200150"/>
          <p14:tracePt t="33800" x="1517650" y="1200150"/>
          <p14:tracePt t="33810" x="1489075" y="1212850"/>
          <p14:tracePt t="33823" x="1489075" y="1220788"/>
          <p14:tracePt t="33834" x="1481138" y="1220788"/>
          <p14:tracePt t="34037" x="1466850" y="1249363"/>
          <p14:tracePt t="34048" x="1403350" y="1298575"/>
          <p14:tracePt t="34059" x="1368425" y="1319213"/>
          <p14:tracePt t="34070" x="1347788" y="1347788"/>
          <p14:tracePt t="34082" x="1298575" y="1403350"/>
          <p14:tracePt t="34094" x="1284288" y="1431925"/>
          <p14:tracePt t="34104" x="1270000" y="1454150"/>
          <p14:tracePt t="34113" x="1263650" y="1489075"/>
          <p14:tracePt t="34126" x="1249363" y="1503363"/>
          <p14:tracePt t="34137" x="1249363" y="1524000"/>
          <p14:tracePt t="34148" x="1235075" y="1552575"/>
          <p14:tracePt t="34172" x="1235075" y="1566863"/>
          <p14:tracePt t="34183" x="1235075" y="1573213"/>
          <p14:tracePt t="34205" x="1220788" y="1587500"/>
          <p14:tracePt t="34215" x="1220788" y="1601788"/>
          <p14:tracePt t="34228" x="1220788" y="1608138"/>
          <p14:tracePt t="34239" x="1220788" y="1622425"/>
          <p14:tracePt t="34250" x="1220788" y="1636713"/>
          <p14:tracePt t="34261" x="1220788" y="1651000"/>
          <p14:tracePt t="34272" x="1220788" y="1657350"/>
          <p14:tracePt t="34295" x="1220788" y="1671638"/>
          <p14:tracePt t="34317" x="1235075" y="1685925"/>
          <p14:tracePt t="34329" x="1235075" y="1693863"/>
          <p14:tracePt t="34352" x="1235075" y="1708150"/>
          <p14:tracePt t="34408" x="1235075" y="1720850"/>
          <p14:tracePt t="34419" x="1235075" y="1735138"/>
          <p14:tracePt t="34430" x="1235075" y="1757363"/>
          <p14:tracePt t="34441" x="1235075" y="1771650"/>
          <p14:tracePt t="34453" x="1235075" y="1792288"/>
          <p14:tracePt t="34464" x="1235075" y="1806575"/>
          <p14:tracePt t="34475" x="1249363" y="1827213"/>
          <p14:tracePt t="34486" x="1249363" y="1841500"/>
          <p14:tracePt t="34497" x="1249363" y="1876425"/>
          <p14:tracePt t="34509" x="1263650" y="1905000"/>
          <p14:tracePt t="34520" x="1270000" y="1947863"/>
          <p14:tracePt t="34531" x="1284288" y="1989138"/>
          <p14:tracePt t="34542" x="1312863" y="2025650"/>
          <p14:tracePt t="34554" x="1319213" y="2074863"/>
          <p14:tracePt t="34565" x="1347788" y="2109788"/>
          <p14:tracePt t="34576" x="1354138" y="2144713"/>
          <p14:tracePt t="34588" x="1382713" y="2159000"/>
          <p14:tracePt t="34599" x="1397000" y="2193925"/>
          <p14:tracePt t="34610" x="1417638" y="2193925"/>
          <p14:tracePt t="34621" x="1466850" y="2228850"/>
          <p14:tracePt t="34631" x="1524000" y="2243138"/>
          <p14:tracePt t="34642" x="1636713" y="2265363"/>
          <p14:tracePt t="34653" x="1743075" y="2292350"/>
          <p14:tracePt t="34664" x="1905000" y="2314575"/>
          <p14:tracePt t="34676" x="2109788" y="2349500"/>
          <p14:tracePt t="34687" x="2251075" y="2378075"/>
          <p14:tracePt t="34698" x="2447925" y="2378075"/>
          <p14:tracePt t="34710" x="2546350" y="2384425"/>
          <p14:tracePt t="34721" x="2638425" y="2398713"/>
          <p14:tracePt t="34732" x="2687638" y="2398713"/>
          <p14:tracePt t="34744" x="2751138" y="2419350"/>
          <p14:tracePt t="34754" x="2773363" y="2419350"/>
          <p14:tracePt t="34766" x="2814638" y="2447925"/>
          <p14:tracePt t="34776" x="2822575" y="2447925"/>
          <p14:tracePt t="34788" x="2836863" y="2462213"/>
          <p14:tracePt t="34800" x="2851150" y="2462213"/>
          <p14:tracePt t="34869" x="2857500" y="2462213"/>
          <p14:tracePt t="34993" x="2851150" y="2462213"/>
          <p14:tracePt t="36769" x="2851150" y="2482850"/>
          <p14:tracePt t="36781" x="2851150" y="2497138"/>
          <p14:tracePt t="38186" x="2851150" y="2505075"/>
          <p14:tracePt t="38197" x="2851150" y="2568575"/>
          <p14:tracePt t="38208" x="2851150" y="2603500"/>
          <p14:tracePt t="38220" x="2857500" y="2638425"/>
          <p14:tracePt t="38231" x="2871788" y="2667000"/>
          <p14:tracePt t="38242" x="2886075" y="2681288"/>
          <p14:tracePt t="38253" x="2900363" y="2701925"/>
          <p14:tracePt t="38264" x="2906713" y="2716213"/>
          <p14:tracePt t="38276" x="2906713" y="2724150"/>
          <p14:tracePt t="38287" x="2921000" y="2724150"/>
          <p14:tracePt t="38310" x="2921000" y="2736850"/>
          <p14:tracePt t="38321" x="2935288" y="2736850"/>
          <p14:tracePt t="38738" x="2941638" y="2751138"/>
          <p14:tracePt t="38751" x="2970213" y="2765425"/>
          <p14:tracePt t="38762" x="2984500" y="2787650"/>
          <p14:tracePt t="38773" x="3005138" y="2808288"/>
          <p14:tracePt t="38783" x="3005138" y="2836863"/>
          <p14:tracePt t="38795" x="3019425" y="2836863"/>
          <p14:tracePt t="38806" x="3027363" y="2851150"/>
          <p14:tracePt t="38817" x="3027363" y="2857500"/>
          <p14:tracePt t="38827" x="3041650" y="2871788"/>
          <p14:tracePt t="38840" x="3090863" y="2892425"/>
          <p14:tracePt t="38852" x="3160713" y="2921000"/>
          <p14:tracePt t="38862" x="3244850" y="2935288"/>
          <p14:tracePt t="38874" x="3443288" y="2970213"/>
          <p14:tracePt t="38885" x="3576638" y="2970213"/>
          <p14:tracePt t="38896" x="3732213" y="2990850"/>
          <p14:tracePt t="38908" x="3844925" y="3019425"/>
          <p14:tracePt t="38919" x="4014788" y="3041650"/>
          <p14:tracePt t="38928" x="4170363" y="3062288"/>
          <p14:tracePt t="38942" x="4402138" y="3090863"/>
          <p14:tracePt t="38952" x="4557713" y="3125788"/>
          <p14:tracePt t="38964" x="4776788" y="3125788"/>
          <p14:tracePt t="38975" x="4910138" y="3140075"/>
          <p14:tracePt t="38986" x="5016500" y="3140075"/>
          <p14:tracePt t="38997" x="5149850" y="3140075"/>
          <p14:tracePt t="39009" x="5221288" y="3140075"/>
          <p14:tracePt t="39020" x="5299075" y="3140075"/>
          <p14:tracePt t="39030" x="5354638" y="3140075"/>
          <p14:tracePt t="39042" x="5440363" y="3140075"/>
          <p14:tracePt t="39054" x="5503863" y="3140075"/>
          <p14:tracePt t="39065" x="5538788" y="3140075"/>
          <p14:tracePt t="39076" x="5559425" y="3140075"/>
          <p14:tracePt t="39088" x="5602288" y="3140075"/>
          <p14:tracePt t="39099" x="5622925" y="3140075"/>
          <p14:tracePt t="39110" x="5657850" y="3140075"/>
          <p14:tracePt t="39121" x="5694363" y="3154363"/>
          <p14:tracePt t="39131" x="5729288" y="3160713"/>
          <p14:tracePt t="39144" x="5772150" y="3175000"/>
          <p14:tracePt t="39155" x="5827713" y="3189288"/>
          <p14:tracePt t="39166" x="5905500" y="3209925"/>
          <p14:tracePt t="39177" x="5948363" y="3224213"/>
          <p14:tracePt t="39189" x="5997575" y="3244850"/>
          <p14:tracePt t="39200" x="6032500" y="3259138"/>
          <p14:tracePt t="39211" x="6081713" y="3273425"/>
          <p14:tracePt t="39222" x="6110288" y="3281363"/>
          <p14:tracePt t="39233" x="6116638" y="3281363"/>
          <p14:tracePt t="39639" x="6145213" y="3295650"/>
          <p14:tracePt t="39648" x="6202363" y="3308350"/>
          <p14:tracePt t="39662" x="6300788" y="3330575"/>
          <p14:tracePt t="39672" x="6413500" y="3359150"/>
          <p14:tracePt t="39684" x="6546850" y="3379788"/>
          <p14:tracePt t="39695" x="6653213" y="3408363"/>
          <p14:tracePt t="39706" x="6751638" y="3408363"/>
          <p14:tracePt t="39718" x="6800850" y="3408363"/>
          <p14:tracePt t="39729" x="6823075" y="3414713"/>
          <p14:tracePt t="39740" x="6843713" y="3429000"/>
          <p14:tracePt t="39752" x="6858000" y="3429000"/>
          <p14:tracePt t="39762" x="6858000" y="3443288"/>
          <p14:tracePt t="39774" x="6872288" y="3443288"/>
          <p14:tracePt t="39785" x="6872288" y="3463925"/>
          <p14:tracePt t="39796" x="6886575" y="3478213"/>
          <p14:tracePt t="39807" x="6886575" y="3498850"/>
          <p14:tracePt t="39864" x="6886575" y="3513138"/>
          <p14:tracePt t="39875" x="6892925" y="3513138"/>
          <p14:tracePt t="39886" x="6892925" y="3535363"/>
          <p14:tracePt t="39898" x="6907213" y="3562350"/>
          <p14:tracePt t="39909" x="6921500" y="3598863"/>
          <p14:tracePt t="39920" x="6935788" y="3619500"/>
          <p14:tracePt t="39931" x="6956425" y="3633788"/>
          <p14:tracePt t="39943" x="6970713" y="3648075"/>
          <p14:tracePt t="39953" x="6978650" y="3668713"/>
          <p14:tracePt t="39976" x="6991350" y="3668713"/>
          <p14:tracePt t="39988" x="7005638" y="3683000"/>
          <p14:tracePt t="40077" x="7005638" y="3703638"/>
          <p14:tracePt t="40100" x="7005638" y="3717925"/>
          <p14:tracePt t="40123" x="7005638" y="3746500"/>
          <p14:tracePt t="40134" x="6991350" y="3752850"/>
          <p14:tracePt t="40146" x="6991350" y="3767138"/>
          <p14:tracePt t="40154" x="6978650" y="3795713"/>
          <p14:tracePt t="40167" x="6978650" y="3803650"/>
          <p14:tracePt t="40180" x="6970713" y="3816350"/>
          <p14:tracePt t="40190" x="6970713" y="3830638"/>
          <p14:tracePt t="40201" x="6970713" y="3852863"/>
          <p14:tracePt t="40212" x="6970713" y="3867150"/>
          <p14:tracePt t="40224" x="6956425" y="3867150"/>
          <p14:tracePt t="40235" x="6942138" y="3879850"/>
          <p14:tracePt t="40269" x="6942138" y="3887788"/>
          <p14:tracePt t="40280" x="6935788" y="3887788"/>
          <p14:tracePt t="40292" x="6935788" y="3902075"/>
          <p14:tracePt t="40314" x="6935788" y="3916363"/>
          <p14:tracePt t="40324" x="6921500" y="3922713"/>
          <p14:tracePt t="40335" x="6921500" y="3937000"/>
          <p14:tracePt t="40347" x="6921500" y="3951288"/>
          <p14:tracePt t="40382" x="6921500" y="3971925"/>
          <p14:tracePt t="40404" x="6921500" y="3986213"/>
          <p14:tracePt t="40426" x="6921500" y="4006850"/>
          <p14:tracePt t="40449" x="6935788" y="4035425"/>
          <p14:tracePt t="40461" x="6935788" y="4049713"/>
          <p14:tracePt t="40483" x="6942138" y="4057650"/>
          <p14:tracePt t="40505" x="6942138" y="4070350"/>
          <p14:tracePt t="40516" x="6956425" y="4070350"/>
          <p14:tracePt t="40527" x="6956425" y="4084638"/>
          <p14:tracePt t="40539" x="6970713" y="4084638"/>
          <p14:tracePt t="40548" x="6978650" y="4084638"/>
          <p14:tracePt t="40560" x="7005638" y="4084638"/>
          <p14:tracePt t="40571" x="7019925" y="4092575"/>
          <p14:tracePt t="40582" x="7054850" y="4092575"/>
          <p14:tracePt t="40593" x="7062788" y="4092575"/>
          <p14:tracePt t="40604" x="7091363" y="4092575"/>
          <p14:tracePt t="40616" x="7112000" y="4092575"/>
          <p14:tracePt t="40627" x="7126288" y="4092575"/>
          <p14:tracePt t="40638" x="7146925" y="4092575"/>
          <p14:tracePt t="40650" x="7175500" y="4092575"/>
          <p14:tracePt t="40672" x="7189788" y="4092575"/>
          <p14:tracePt t="40684" x="7196138" y="4092575"/>
          <p14:tracePt t="40695" x="7210425" y="4092575"/>
          <p14:tracePt t="40706" x="7224713" y="4092575"/>
          <p14:tracePt t="40742" x="7232650" y="4092575"/>
          <p14:tracePt t="40774" x="7245350" y="4092575"/>
          <p14:tracePt t="40796" x="7259638" y="4092575"/>
          <p14:tracePt t="40807" x="7281863" y="4092575"/>
          <p14:tracePt t="40818" x="7308850" y="4092575"/>
          <p14:tracePt t="40830" x="7331075" y="4092575"/>
          <p14:tracePt t="40841" x="7345363" y="4092575"/>
          <p14:tracePt t="40852" x="7380288" y="4092575"/>
          <p14:tracePt t="40863" x="7408863" y="4092575"/>
          <p14:tracePt t="40874" x="7443788" y="4084638"/>
          <p14:tracePt t="40886" x="7478713" y="4084638"/>
          <p14:tracePt t="40897" x="7535863" y="4084638"/>
          <p14:tracePt t="40908" x="7562850" y="4070350"/>
          <p14:tracePt t="40920" x="7613650" y="4070350"/>
          <p14:tracePt t="40931" x="7662863" y="4070350"/>
          <p14:tracePt t="40943" x="7697788" y="4057650"/>
          <p14:tracePt t="40954" x="7732713" y="4057650"/>
          <p14:tracePt t="40968" x="7767638" y="4057650"/>
          <p14:tracePt t="40977" x="7789863" y="4057650"/>
          <p14:tracePt t="40989" x="7804150" y="4057650"/>
          <p14:tracePt t="41000" x="7839075" y="4057650"/>
          <p14:tracePt t="41023" x="7853363" y="4057650"/>
          <p14:tracePt t="41124" x="7867650" y="4070350"/>
          <p14:tracePt t="41146" x="7880350" y="4070350"/>
          <p14:tracePt t="41158" x="7880350" y="4084638"/>
          <p14:tracePt t="41169" x="7888288" y="4084638"/>
          <p14:tracePt t="41192" x="7880350" y="4092575"/>
          <p14:tracePt t="41214" x="7853363" y="4092575"/>
          <p14:tracePt t="41225" x="7718425" y="4121150"/>
          <p14:tracePt t="41236" x="7599363" y="4121150"/>
          <p14:tracePt t="41247" x="7450138" y="4084638"/>
          <p14:tracePt t="41259" x="7196138" y="4084638"/>
          <p14:tracePt t="41584" x="7281863" y="4070350"/>
          <p14:tracePt t="41596" x="7273925" y="4049713"/>
          <p14:tracePt t="41608" x="7281863" y="4070350"/>
          <p14:tracePt t="41618" x="7345363" y="4084638"/>
          <p14:tracePt t="41630" x="7345363" y="4092575"/>
          <p14:tracePt t="41642" x="7359650" y="4121150"/>
          <p14:tracePt t="41653" x="7359650" y="4133850"/>
          <p14:tracePt t="41664" x="7359650" y="4156075"/>
          <p14:tracePt t="41675" x="7366000" y="4170363"/>
          <p14:tracePt t="41686" x="7366000" y="4176713"/>
          <p14:tracePt t="41696" x="7366000" y="4191000"/>
          <p14:tracePt t="41708" x="7359650" y="4205288"/>
          <p14:tracePt t="41898" x="7345363" y="4205288"/>
          <p14:tracePt t="41901" x="7331075" y="4191000"/>
          <p14:tracePt t="41910" x="7316788" y="4176713"/>
          <p14:tracePt t="41921" x="7308850" y="4170363"/>
          <p14:tracePt t="41944" x="7296150" y="4156075"/>
          <p14:tracePt t="41955" x="7296150" y="4141788"/>
          <p14:tracePt t="41968" x="7281863" y="4141788"/>
          <p14:tracePt t="41977" x="7281863" y="4133850"/>
          <p14:tracePt t="42101" x="7281863" y="4141788"/>
          <p14:tracePt t="42721" x="7281863" y="4133850"/>
          <p14:tracePt t="43138" x="7281863" y="4121150"/>
          <p14:tracePt t="43148" x="7273925" y="4121150"/>
          <p14:tracePt t="43161" x="7273925" y="4133850"/>
          <p14:tracePt t="43183" x="7273925" y="4141788"/>
          <p14:tracePt t="43194" x="7281863" y="4156075"/>
          <p14:tracePt t="43205" x="7281863" y="4176713"/>
          <p14:tracePt t="43250" x="7281863" y="4191000"/>
          <p14:tracePt t="43474" x="7296150" y="4191000"/>
        </p14:tracePtLst>
      </p14:laserTraceLst>
    </p:ext>
  </p:extLs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6E54F9-0840-4447-8E6A-1A359BA4D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19EFD4-4834-C046-B527-C95F9137B9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4"/>
              </a:rPr>
              <a:t>https://www.howtogeek.com/117435/htg-explains-the-linux-directory-structure-explained/</a:t>
            </a:r>
            <a:endParaRPr lang="en-US" dirty="0"/>
          </a:p>
          <a:p>
            <a:r>
              <a:rPr lang="en-US" dirty="0">
                <a:hlinkClick r:id="rId5"/>
              </a:rPr>
              <a:t>https://opensource.com/life/16/10/introduction-linux-filesystems</a:t>
            </a:r>
            <a:endParaRPr lang="en-US" dirty="0"/>
          </a:p>
          <a:p>
            <a:r>
              <a:rPr lang="en-US" dirty="0">
                <a:hlinkClick r:id="rId6"/>
              </a:rPr>
              <a:t>https://</a:t>
            </a:r>
            <a:r>
              <a:rPr lang="en-US" dirty="0" err="1">
                <a:hlinkClick r:id="rId6"/>
              </a:rPr>
              <a:t>www.geeksforgeeks.org</a:t>
            </a:r>
            <a:r>
              <a:rPr lang="en-US" dirty="0">
                <a:hlinkClick r:id="rId6"/>
              </a:rPr>
              <a:t>/linux-directory-structure/</a:t>
            </a:r>
            <a:endParaRPr 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75D851E-311E-1A40-883D-0413FE0F79C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5262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189"/>
    </mc:Choice>
    <mc:Fallback>
      <p:transition spd="slow" advTm="81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9" x="7161213" y="2179638"/>
          <p14:tracePt t="24" x="7062788" y="2144713"/>
          <p14:tracePt t="30" x="6942138" y="2095500"/>
          <p14:tracePt t="39" x="6823075" y="2060575"/>
          <p14:tracePt t="49" x="6638925" y="2025650"/>
          <p14:tracePt t="61" x="6519863" y="1997075"/>
          <p14:tracePt t="72" x="6413500" y="1974850"/>
          <p14:tracePt t="83" x="6286500" y="1947863"/>
          <p14:tracePt t="94" x="6216650" y="1947863"/>
          <p14:tracePt t="105" x="6159500" y="1939925"/>
          <p14:tracePt t="117" x="6116638" y="1925638"/>
          <p14:tracePt t="129" x="6081713" y="1911350"/>
          <p14:tracePt t="140" x="6046788" y="1911350"/>
          <p14:tracePt t="151" x="6011863" y="1905000"/>
          <p14:tracePt t="163" x="5989638" y="1905000"/>
          <p14:tracePt t="173" x="5962650" y="1905000"/>
          <p14:tracePt t="185" x="5926138" y="1890713"/>
          <p14:tracePt t="196" x="5905500" y="1890713"/>
          <p14:tracePt t="207" x="5856288" y="1876425"/>
          <p14:tracePt t="219" x="5813425" y="1862138"/>
          <p14:tracePt t="230" x="5778500" y="1862138"/>
          <p14:tracePt t="241" x="5757863" y="1855788"/>
          <p14:tracePt t="252" x="5729288" y="1841500"/>
          <p14:tracePt t="264" x="5708650" y="1841500"/>
          <p14:tracePt t="274" x="5686425" y="1841500"/>
          <p14:tracePt t="285" x="5672138" y="1841500"/>
          <p14:tracePt t="297" x="5637213" y="1827213"/>
          <p14:tracePt t="308" x="5608638" y="1820863"/>
          <p14:tracePt t="319" x="5559425" y="1806575"/>
          <p14:tracePt t="331" x="5503863" y="1778000"/>
          <p14:tracePt t="343" x="5432425" y="1757363"/>
          <p14:tracePt t="354" x="5348288" y="1735138"/>
          <p14:tracePt t="365" x="5256213" y="1685925"/>
          <p14:tracePt t="376" x="5137150" y="1636713"/>
          <p14:tracePt t="387" x="5030788" y="1601788"/>
          <p14:tracePt t="399" x="4967288" y="1573213"/>
          <p14:tracePt t="409" x="4883150" y="1538288"/>
          <p14:tracePt t="421" x="4832350" y="1524000"/>
          <p14:tracePt t="432" x="4783138" y="1524000"/>
          <p14:tracePt t="443" x="4762500" y="1524000"/>
          <p14:tracePt t="454" x="4713288" y="1517650"/>
          <p14:tracePt t="466" x="4664075" y="1517650"/>
          <p14:tracePt t="477" x="4578350" y="1503363"/>
          <p14:tracePt t="488" x="4424363" y="1503363"/>
          <p14:tracePt t="499" x="4225925" y="1489075"/>
          <p14:tracePt t="511" x="4057650" y="1489075"/>
          <p14:tracePt t="523" x="3902075" y="1481138"/>
          <p14:tracePt t="533" x="3717925" y="1481138"/>
          <p14:tracePt t="545" x="3562350" y="1481138"/>
          <p14:tracePt t="556" x="3394075" y="1481138"/>
          <p14:tracePt t="567" x="3295650" y="1481138"/>
          <p14:tracePt t="578" x="3209925" y="1481138"/>
          <p14:tracePt t="589" x="3175000" y="1481138"/>
          <p14:tracePt t="602" x="3154363" y="1481138"/>
          <p14:tracePt t="614" x="3140075" y="1481138"/>
          <p14:tracePt t="726" x="3154363" y="1489075"/>
          <p14:tracePt t="738" x="3160713" y="1503363"/>
          <p14:tracePt t="749" x="3175000" y="1517650"/>
          <p14:tracePt t="760" x="3189288" y="1524000"/>
          <p14:tracePt t="771" x="3209925" y="1524000"/>
          <p14:tracePt t="783" x="3238500" y="1538288"/>
          <p14:tracePt t="794" x="3244850" y="1552575"/>
          <p14:tracePt t="806" x="3259138" y="1566863"/>
          <p14:tracePt t="816" x="3281363" y="1566863"/>
          <p14:tracePt t="827" x="3295650" y="1566863"/>
          <p14:tracePt t="839" x="3308350" y="1573213"/>
          <p14:tracePt t="850" x="3322638" y="1573213"/>
          <p14:tracePt t="861" x="3344863" y="1587500"/>
          <p14:tracePt t="872" x="3371850" y="1601788"/>
          <p14:tracePt t="883" x="3379788" y="1608138"/>
          <p14:tracePt t="906" x="3394075" y="1608138"/>
          <p14:tracePt t="929" x="3408363" y="1608138"/>
          <p14:tracePt t="941" x="3414713" y="1608138"/>
          <p14:tracePt t="985" x="3429000" y="1608138"/>
          <p14:tracePt t="997" x="3457575" y="1622425"/>
          <p14:tracePt t="1007" x="3478213" y="1622425"/>
          <p14:tracePt t="1019" x="3498850" y="1622425"/>
          <p14:tracePt t="1030" x="3527425" y="1636713"/>
          <p14:tracePt t="1054" x="3541713" y="1636713"/>
          <p14:tracePt t="1152" x="3549650" y="1636713"/>
          <p14:tracePt t="1165" x="3576638" y="1636713"/>
          <p14:tracePt t="1176" x="3613150" y="1636713"/>
          <p14:tracePt t="1187" x="3662363" y="1636713"/>
          <p14:tracePt t="1197" x="3668713" y="1622425"/>
          <p14:tracePt t="1210" x="3697288" y="1622425"/>
          <p14:tracePt t="1221" x="3711575" y="1622425"/>
          <p14:tracePt t="1232" x="3717925" y="1622425"/>
          <p14:tracePt t="1378" x="3717925" y="1608138"/>
          <p14:tracePt t="1423" x="3746500" y="1608138"/>
          <p14:tracePt t="1435" x="3803650" y="1601788"/>
          <p14:tracePt t="1447" x="3844925" y="1601788"/>
          <p14:tracePt t="1457" x="3902075" y="1601788"/>
          <p14:tracePt t="1469" x="3937000" y="1587500"/>
          <p14:tracePt t="1481" x="4021138" y="1573213"/>
          <p14:tracePt t="1491" x="4106863" y="1573213"/>
          <p14:tracePt t="1501" x="4191000" y="1573213"/>
          <p14:tracePt t="1513" x="4254500" y="1573213"/>
          <p14:tracePt t="1525" x="4275138" y="1573213"/>
          <p14:tracePt t="1537" x="4311650" y="1573213"/>
          <p14:tracePt t="1547" x="4338638" y="1573213"/>
          <p14:tracePt t="1559" x="4352925" y="1573213"/>
          <p14:tracePt t="1581" x="4360863" y="1573213"/>
          <p14:tracePt t="1593" x="4375150" y="1566863"/>
          <p14:tracePt t="1603" x="4387850" y="1566863"/>
          <p14:tracePt t="1626" x="4410075" y="1566863"/>
          <p14:tracePt t="1638" x="4424363" y="1566863"/>
          <p14:tracePt t="1649" x="4445000" y="1566863"/>
          <p14:tracePt t="1660" x="4494213" y="1566863"/>
          <p14:tracePt t="1671" x="4572000" y="1566863"/>
          <p14:tracePt t="1683" x="4641850" y="1552575"/>
          <p14:tracePt t="1694" x="4699000" y="1552575"/>
          <p14:tracePt t="1704" x="4727575" y="1552575"/>
          <p14:tracePt t="1716" x="4776788" y="1552575"/>
          <p14:tracePt t="1727" x="4811713" y="1552575"/>
          <p14:tracePt t="1738" x="4883150" y="1538288"/>
          <p14:tracePt t="1750" x="4918075" y="1538288"/>
          <p14:tracePt t="1761" x="4946650" y="1538288"/>
          <p14:tracePt t="1772" x="4959350" y="1538288"/>
          <p14:tracePt t="1783" x="4967288" y="1538288"/>
          <p14:tracePt t="1795" x="4967288" y="1524000"/>
          <p14:tracePt t="1806" x="4981575" y="1524000"/>
          <p14:tracePt t="1907" x="5016500" y="1524000"/>
          <p14:tracePt t="1919" x="5045075" y="1524000"/>
          <p14:tracePt t="1930" x="5080000" y="1524000"/>
          <p14:tracePt t="1941" x="5100638" y="1524000"/>
          <p14:tracePt t="1953" x="5129213" y="1524000"/>
          <p14:tracePt t="1964" x="5149850" y="1524000"/>
          <p14:tracePt t="1975" x="5172075" y="1524000"/>
          <p14:tracePt t="1986" x="5200650" y="1517650"/>
          <p14:tracePt t="1997" x="5213350" y="1517650"/>
          <p14:tracePt t="2009" x="5221288" y="1517650"/>
          <p14:tracePt t="2018" x="5249863" y="1517650"/>
          <p14:tracePt t="2031" x="5284788" y="1517650"/>
          <p14:tracePt t="2042" x="5305425" y="1517650"/>
          <p14:tracePt t="2054" x="5334000" y="1517650"/>
          <p14:tracePt t="2065" x="5348288" y="1517650"/>
          <p14:tracePt t="2076" x="5368925" y="1517650"/>
          <p14:tracePt t="2087" x="5418138" y="1517650"/>
          <p14:tracePt t="2098" x="5454650" y="1517650"/>
          <p14:tracePt t="2108" x="5475288" y="1517650"/>
          <p14:tracePt t="2120" x="5503863" y="1517650"/>
          <p14:tracePt t="2132" x="5524500" y="1517650"/>
          <p14:tracePt t="2143" x="5553075" y="1517650"/>
          <p14:tracePt t="2155" x="5573713" y="1517650"/>
          <p14:tracePt t="2166" x="5588000" y="1517650"/>
          <p14:tracePt t="2177" x="5602288" y="1517650"/>
          <p14:tracePt t="2188" x="5608638" y="1517650"/>
          <p14:tracePt t="2200" x="5637213" y="1517650"/>
          <p14:tracePt t="2211" x="5645150" y="1517650"/>
          <p14:tracePt t="2223" x="5657850" y="1517650"/>
          <p14:tracePt t="2234" x="5672138" y="1517650"/>
          <p14:tracePt t="2256" x="5708650" y="1517650"/>
          <p14:tracePt t="2267" x="5743575" y="1517650"/>
          <p14:tracePt t="2279" x="5778500" y="1517650"/>
          <p14:tracePt t="2291" x="5827713" y="1517650"/>
          <p14:tracePt t="2301" x="5876925" y="1517650"/>
          <p14:tracePt t="2313" x="5989638" y="1517650"/>
          <p14:tracePt t="2322" x="6081713" y="1517650"/>
          <p14:tracePt t="2335" x="6243638" y="1517650"/>
          <p14:tracePt t="2346" x="6364288" y="1517650"/>
          <p14:tracePt t="2357" x="6546850" y="1517650"/>
          <p14:tracePt t="2369" x="6673850" y="1517650"/>
          <p14:tracePt t="2381" x="6872288" y="1517650"/>
          <p14:tracePt t="2391" x="7005638" y="1517650"/>
          <p14:tracePt t="2402" x="7112000" y="1517650"/>
          <p14:tracePt t="2414" x="7224713" y="1517650"/>
          <p14:tracePt t="2423" x="7296150" y="1503363"/>
          <p14:tracePt t="2447" x="7450138" y="1489075"/>
          <p14:tracePt t="2458" x="7535863" y="1489075"/>
          <p14:tracePt t="2471" x="7585075" y="1489075"/>
          <p14:tracePt t="2481" x="7634288" y="1489075"/>
          <p14:tracePt t="2492" x="7662863" y="1489075"/>
          <p14:tracePt t="2504" x="7683500" y="1489075"/>
          <p14:tracePt t="2515" x="7697788" y="1489075"/>
          <p14:tracePt t="2525" x="7704138" y="1489075"/>
          <p14:tracePt t="3065" x="7669213" y="1481138"/>
          <p14:tracePt t="3077" x="7634288" y="1481138"/>
          <p14:tracePt t="3089" x="7585075" y="1481138"/>
          <p14:tracePt t="3100" x="7535863" y="1466850"/>
          <p14:tracePt t="3110" x="7464425" y="1466850"/>
          <p14:tracePt t="3123" x="7408863" y="1466850"/>
          <p14:tracePt t="3133" x="7316788" y="1466850"/>
          <p14:tracePt t="3143" x="7232650" y="1466850"/>
          <p14:tracePt t="3154" x="7140575" y="1466850"/>
          <p14:tracePt t="3166" x="7077075" y="1466850"/>
          <p14:tracePt t="3177" x="6991350" y="1466850"/>
          <p14:tracePt t="3188" x="6942138" y="1466850"/>
          <p14:tracePt t="3199" x="6892925" y="1466850"/>
          <p14:tracePt t="3211" x="6837363" y="1481138"/>
          <p14:tracePt t="3222" x="6800850" y="1481138"/>
          <p14:tracePt t="3234" x="6773863" y="1481138"/>
          <p14:tracePt t="3256" x="6751638" y="1481138"/>
          <p14:tracePt t="3278" x="6724650" y="1481138"/>
          <p14:tracePt t="3290" x="6716713" y="1481138"/>
          <p14:tracePt t="3301" x="6688138" y="1481138"/>
          <p14:tracePt t="3313" x="6667500" y="1489075"/>
          <p14:tracePt t="3324" x="6618288" y="1503363"/>
          <p14:tracePt t="3335" x="6519863" y="1517650"/>
          <p14:tracePt t="3345" x="6419850" y="1538288"/>
          <p14:tracePt t="3357" x="6286500" y="1573213"/>
          <p14:tracePt t="3368" x="6180138" y="1587500"/>
          <p14:tracePt t="3379" x="6026150" y="1651000"/>
          <p14:tracePt t="3391" x="5911850" y="1708150"/>
          <p14:tracePt t="3402" x="5721350" y="1771650"/>
          <p14:tracePt t="3415" x="5608638" y="1771650"/>
          <p14:tracePt t="3425" x="5518150" y="1806575"/>
          <p14:tracePt t="3436" x="5432425" y="1841500"/>
          <p14:tracePt t="3447" x="5383213" y="1855788"/>
          <p14:tracePt t="3458" x="5319713" y="1890713"/>
          <p14:tracePt t="3469" x="5299075" y="1911350"/>
          <p14:tracePt t="3481" x="5256213" y="1939925"/>
          <p14:tracePt t="3492" x="5249863" y="1947863"/>
          <p14:tracePt t="3503" x="5221288" y="1974850"/>
          <p14:tracePt t="3514" x="5200650" y="1997075"/>
          <p14:tracePt t="3526" x="5186363" y="2025650"/>
          <p14:tracePt t="3537" x="5164138" y="2060575"/>
          <p14:tracePt t="3548" x="5137150" y="2074863"/>
          <p14:tracePt t="3559" x="5114925" y="2095500"/>
          <p14:tracePt t="3571" x="5080000" y="2124075"/>
          <p14:tracePt t="3583" x="5030788" y="2179638"/>
          <p14:tracePt t="3593" x="4967288" y="2228850"/>
          <p14:tracePt t="3605" x="4811713" y="2378075"/>
          <p14:tracePt t="3616" x="4678363" y="2546350"/>
          <p14:tracePt t="3627" x="4438650" y="2724150"/>
          <p14:tracePt t="3638" x="4240213" y="2857500"/>
          <p14:tracePt t="3649" x="4021138" y="2892425"/>
          <p14:tracePt t="3661" x="3879850" y="2955925"/>
          <p14:tracePt t="3672" x="3648075" y="3076575"/>
          <p14:tracePt t="3683" x="3463925" y="3140075"/>
          <p14:tracePt t="3695" x="3330575" y="3238500"/>
          <p14:tracePt t="4057" x="3359150" y="3238500"/>
          <p14:tracePt t="4078" x="3408363" y="3238500"/>
          <p14:tracePt t="4090" x="3394075" y="3209925"/>
          <p14:tracePt t="4101" x="3414713" y="3195638"/>
          <p14:tracePt t="4110" x="3492500" y="3189288"/>
          <p14:tracePt t="4124" x="3549650" y="3160713"/>
          <p14:tracePt t="4135" x="3613150" y="3154363"/>
          <p14:tracePt t="4146" x="3668713" y="3125788"/>
          <p14:tracePt t="4158" x="3683000" y="3105150"/>
          <p14:tracePt t="4167" x="3697288" y="3076575"/>
          <p14:tracePt t="4180" x="3711575" y="3041650"/>
          <p14:tracePt t="4191" x="3717925" y="3019425"/>
          <p14:tracePt t="4203" x="3717925" y="2990850"/>
          <p14:tracePt t="4214" x="3717925" y="2955925"/>
          <p14:tracePt t="4225" x="3732213" y="2935288"/>
          <p14:tracePt t="4236" x="3732213" y="2921000"/>
          <p14:tracePt t="4247" x="3732213" y="2906713"/>
          <p14:tracePt t="4258" x="3732213" y="2892425"/>
          <p14:tracePt t="4268" x="3732213" y="2871788"/>
          <p14:tracePt t="4295" x="3732213" y="2851150"/>
          <p14:tracePt t="4302" x="3732213" y="2836863"/>
          <p14:tracePt t="4314" x="3732213" y="2808288"/>
          <p14:tracePt t="4325" x="3732213" y="2787650"/>
          <p14:tracePt t="4336" x="3746500" y="2765425"/>
          <p14:tracePt t="4348" x="3746500" y="2736850"/>
          <p14:tracePt t="4358" x="3746500" y="2724150"/>
          <p14:tracePt t="4369" x="3746500" y="2701925"/>
          <p14:tracePt t="4381" x="3746500" y="2687638"/>
          <p14:tracePt t="4392" x="3746500" y="2681288"/>
          <p14:tracePt t="4403" x="3746500" y="2667000"/>
          <p14:tracePt t="4415" x="3746500" y="2652713"/>
          <p14:tracePt t="4425" x="3752850" y="2632075"/>
          <p14:tracePt t="4437" x="3752850" y="2617788"/>
          <p14:tracePt t="4448" x="3752850" y="2603500"/>
          <p14:tracePt t="4459" x="3767138" y="2597150"/>
          <p14:tracePt t="4471" x="3767138" y="2568575"/>
          <p14:tracePt t="4482" x="3767138" y="2554288"/>
          <p14:tracePt t="4495" x="3767138" y="2546350"/>
          <p14:tracePt t="4506" x="3781425" y="2533650"/>
          <p14:tracePt t="4517" x="3781425" y="2519363"/>
          <p14:tracePt t="4529" x="3781425" y="2505075"/>
          <p14:tracePt t="4584" x="3781425" y="2497138"/>
          <p14:tracePt t="4596" x="3795713" y="2497138"/>
          <p14:tracePt t="4630" x="3803650" y="2482850"/>
          <p14:tracePt t="4642" x="3803650" y="2470150"/>
          <p14:tracePt t="4664" x="3803650" y="2462213"/>
          <p14:tracePt t="4687" x="3803650" y="2447925"/>
          <p14:tracePt t="4709" x="3803650" y="2433638"/>
          <p14:tracePt t="4731" x="3803650" y="2419350"/>
          <p14:tracePt t="4754" x="3816350" y="2413000"/>
          <p14:tracePt t="4776" x="3816350" y="2398713"/>
          <p14:tracePt t="4787" x="3816350" y="2384425"/>
          <p14:tracePt t="4798" x="3830638" y="2349500"/>
          <p14:tracePt t="4810" x="3844925" y="2349500"/>
          <p14:tracePt t="4821" x="3852863" y="2328863"/>
          <p14:tracePt t="4833" x="3867150" y="2314575"/>
          <p14:tracePt t="4856" x="3902075" y="2279650"/>
          <p14:tracePt t="4866" x="3930650" y="2265363"/>
          <p14:tracePt t="4877" x="3951288" y="2243138"/>
          <p14:tracePt t="4889" x="3965575" y="2216150"/>
          <p14:tracePt t="4900" x="4000500" y="2193925"/>
          <p14:tracePt t="4911" x="4035425" y="2159000"/>
          <p14:tracePt t="4923" x="4070350" y="2130425"/>
          <p14:tracePt t="4933" x="4106863" y="2095500"/>
          <p14:tracePt t="4945" x="4156075" y="2046288"/>
          <p14:tracePt t="4956" x="4219575" y="1989138"/>
          <p14:tracePt t="4967" x="4268788" y="1947863"/>
          <p14:tracePt t="4979" x="4324350" y="1905000"/>
          <p14:tracePt t="4990" x="4352925" y="1876425"/>
          <p14:tracePt t="5001" x="4375150" y="1862138"/>
          <p14:tracePt t="5013" x="4387850" y="1862138"/>
          <p14:tracePt t="5024" x="4387850" y="1855788"/>
          <p14:tracePt t="5508" x="4459288" y="1827213"/>
          <p14:tracePt t="5519" x="4614863" y="1792288"/>
          <p14:tracePt t="5531" x="4967288" y="1735138"/>
          <p14:tracePt t="5541" x="5334000" y="1685925"/>
          <p14:tracePt t="5553" x="5876925" y="1608138"/>
          <p14:tracePt t="5564" x="6384925" y="1566863"/>
          <p14:tracePt t="5575" x="7161213" y="1439863"/>
          <p14:tracePt t="5586" x="7704138" y="1368425"/>
          <p14:tracePt t="5597" x="8388350" y="1298575"/>
          <p14:tracePt t="5609" x="8728075" y="1263650"/>
          <p14:tracePt t="5620" x="8982075" y="1235075"/>
          <p14:tracePt t="5631" x="9256713" y="1235075"/>
          <p14:tracePt t="5642" x="9391650" y="1235075"/>
          <p14:tracePt t="5653" x="9525000" y="1235075"/>
          <p14:tracePt t="5665" x="9574213" y="1235075"/>
          <p14:tracePt t="5676" x="9637713" y="1235075"/>
          <p14:tracePt t="5687" x="9672638" y="1235075"/>
          <p14:tracePt t="5698" x="9709150" y="1235075"/>
          <p14:tracePt t="5710" x="9729788" y="1220788"/>
          <p14:tracePt t="5721" x="9764713" y="1212850"/>
          <p14:tracePt t="5733" x="9828213" y="1163638"/>
          <p14:tracePt t="5743" x="9891713" y="1136650"/>
          <p14:tracePt t="5755" x="9975850" y="1079500"/>
          <p14:tracePt t="5766" x="10067925" y="1050925"/>
          <p14:tracePt t="5777" x="10166350" y="995363"/>
          <p14:tracePt t="5788" x="10229850" y="966788"/>
          <p14:tracePt t="5800" x="10301288" y="923925"/>
          <p14:tracePt t="5811" x="10321925" y="909638"/>
          <p14:tracePt t="5823" x="10350500" y="895350"/>
          <p14:tracePt t="5845" x="10364788" y="882650"/>
          <p14:tracePt t="5991" x="10364788" y="874713"/>
          <p14:tracePt t="6002" x="10364788" y="846138"/>
          <p14:tracePt t="6016" x="10364788" y="825500"/>
          <p14:tracePt t="6026" x="10371138" y="790575"/>
          <p14:tracePt t="6036" x="10371138" y="741363"/>
          <p14:tracePt t="6048" x="10364788" y="663575"/>
          <p14:tracePt t="6058" x="10336213" y="592138"/>
          <p14:tracePt t="6070" x="10321925" y="536575"/>
          <p14:tracePt t="6081" x="10321925" y="473075"/>
          <p14:tracePt t="6092" x="10321925" y="438150"/>
          <p14:tracePt t="6103" x="10321925" y="401638"/>
          <p14:tracePt t="6113" x="10315575" y="374650"/>
          <p14:tracePt t="6126" x="10315575" y="366713"/>
          <p14:tracePt t="6137" x="10315575" y="352425"/>
          <p14:tracePt t="6544" x="10301288" y="352425"/>
          <p14:tracePt t="6556" x="10252075" y="317500"/>
          <p14:tracePt t="6566" x="10180638" y="254000"/>
          <p14:tracePt t="6576" x="10110788" y="169863"/>
          <p14:tracePt t="6588" x="10067925" y="133350"/>
          <p14:tracePt t="6599" x="10012363" y="69850"/>
        </p14:tracePtLst>
      </p14:laserTrace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BB4FE-5A72-7746-A8C6-2B83F5043E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10F487-C589-3145-A022-5CBA3A8DEB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you’re coming from Windows, the Linux file system structure can seem particularly alien. The C:\ drive and drive letters are gone, replaced by a / and cryptic-sounding directories, most of which have three letter names.</a:t>
            </a:r>
          </a:p>
          <a:p>
            <a:r>
              <a:rPr lang="en-US" dirty="0"/>
              <a:t>The Filesystem Hierarchy Standard (FHS) defines the structure of file systems on Linux and other UNIX-like operating systems. However, Linux file systems also contain some directories that aren’t yet defined by the standard.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48256A-002C-C04F-890A-44651336B7CE}"/>
              </a:ext>
            </a:extLst>
          </p:cNvPr>
          <p:cNvSpPr txBox="1"/>
          <p:nvPr/>
        </p:nvSpPr>
        <p:spPr>
          <a:xfrm>
            <a:off x="0" y="6488668"/>
            <a:ext cx="3250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Amirkabir Linux festival 2022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C287A79C-540B-1147-B819-A3F78D7738F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017208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361"/>
    </mc:Choice>
    <mc:Fallback>
      <p:transition spd="slow" advTm="103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3" grpId="0" uiExpand="1" build="p"/>
    </p:bldLst>
  </p:timing>
  <p:extLst>
    <p:ext uri="{3A86A75C-4F4B-4683-9AE1-C65F6400EC91}">
      <p14:laserTraceLst xmlns:p14="http://schemas.microsoft.com/office/powerpoint/2010/main">
        <p14:tracePtLst>
          <p14:tracePt t="3616" x="7005638" y="4367213"/>
          <p14:tracePt t="3624" x="7069138" y="4303713"/>
          <p14:tracePt t="3632" x="7112000" y="4254500"/>
          <p14:tracePt t="3640" x="7161213" y="4197350"/>
          <p14:tracePt t="3648" x="7210425" y="4148138"/>
          <p14:tracePt t="3656" x="7267575" y="4078288"/>
          <p14:tracePt t="3665" x="7345363" y="4043363"/>
          <p14:tracePt t="3673" x="7386638" y="4021138"/>
          <p14:tracePt t="3681" x="7435850" y="4006850"/>
          <p14:tracePt t="3687" x="7493000" y="3971925"/>
          <p14:tracePt t="3697" x="7577138" y="3951288"/>
          <p14:tracePt t="3703" x="7613650" y="3951288"/>
          <p14:tracePt t="3711" x="7677150" y="3951288"/>
          <p14:tracePt t="3719" x="7726363" y="3951288"/>
          <p14:tracePt t="3727" x="7767638" y="3951288"/>
          <p14:tracePt t="3735" x="7831138" y="3951288"/>
          <p14:tracePt t="3743" x="7867650" y="3951288"/>
          <p14:tracePt t="3750" x="7902575" y="3951288"/>
          <p14:tracePt t="3759" x="7937500" y="3971925"/>
          <p14:tracePt t="3767" x="7972425" y="3994150"/>
          <p14:tracePt t="3774" x="7994650" y="4043363"/>
          <p14:tracePt t="3782" x="8043863" y="4106863"/>
          <p14:tracePt t="3790" x="8058150" y="4113213"/>
          <p14:tracePt t="3798" x="8107363" y="4197350"/>
          <p14:tracePt t="3806" x="8107363" y="4219575"/>
          <p14:tracePt t="3815" x="8113713" y="4254500"/>
          <p14:tracePt t="3823" x="8128000" y="4318000"/>
          <p14:tracePt t="3831" x="8142288" y="4367213"/>
          <p14:tracePt t="3839" x="8142288" y="4402138"/>
          <p14:tracePt t="3848" x="8142288" y="4451350"/>
          <p14:tracePt t="3853" x="8142288" y="4522788"/>
          <p14:tracePt t="3862" x="8142288" y="4543425"/>
          <p14:tracePt t="3869" x="8142288" y="4614863"/>
          <p14:tracePt t="3877" x="8113713" y="4649788"/>
          <p14:tracePt t="3886" x="8093075" y="4684713"/>
          <p14:tracePt t="3893" x="8043863" y="4748213"/>
          <p14:tracePt t="3901" x="8007350" y="4797425"/>
          <p14:tracePt t="3909" x="7951788" y="4840288"/>
          <p14:tracePt t="3917" x="7880350" y="4875213"/>
          <p14:tracePt t="3925" x="7796213" y="4924425"/>
          <p14:tracePt t="3932" x="7689850" y="4973638"/>
          <p14:tracePt t="3941" x="7577138" y="4995863"/>
          <p14:tracePt t="3949" x="7458075" y="5030788"/>
          <p14:tracePt t="3956" x="7351713" y="5045075"/>
          <p14:tracePt t="3965" x="7245350" y="5059363"/>
          <p14:tracePt t="3973" x="7140575" y="5059363"/>
          <p14:tracePt t="3981" x="7034213" y="5059363"/>
          <p14:tracePt t="3989" x="6935788" y="5059363"/>
          <p14:tracePt t="3998" x="6864350" y="5059363"/>
          <p14:tracePt t="4005" x="6780213" y="5022850"/>
          <p14:tracePt t="4012" x="6710363" y="4973638"/>
          <p14:tracePt t="4020" x="6638925" y="4924425"/>
          <p14:tracePt t="4028" x="6554788" y="4868863"/>
          <p14:tracePt t="4036" x="6497638" y="4819650"/>
          <p14:tracePt t="4043" x="6448425" y="4768850"/>
          <p14:tracePt t="4051" x="6419850" y="4748213"/>
          <p14:tracePt t="4060" x="6378575" y="4699000"/>
          <p14:tracePt t="4068" x="6343650" y="4641850"/>
          <p14:tracePt t="4075" x="6307138" y="4592638"/>
          <p14:tracePt t="4083" x="6280150" y="4565650"/>
          <p14:tracePt t="4091" x="6265863" y="4529138"/>
          <p14:tracePt t="4099" x="6257925" y="4508500"/>
          <p14:tracePt t="4107" x="6243638" y="4494213"/>
          <p14:tracePt t="4115" x="6229350" y="4487863"/>
          <p14:tracePt t="4123" x="6229350" y="4473575"/>
          <p14:tracePt t="4132" x="6223000" y="4459288"/>
          <p14:tracePt t="4147" x="6223000" y="4451350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BB4FE-5A72-7746-A8C6-2B83F5043E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/ - the root directory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10F487-C589-3145-A022-5CBA3A8DEB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1987869"/>
            <a:ext cx="5361938" cy="3541714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Everything on your Linux system is located under the / directory, known as the root directory. You can think of the / directory as being similar to the C:\ directory on Windows — but this isn’t strictly true, as Linux doesn’t have drive letters. While another partition would be located at D:\ on Windows, this other partition would appear in another folder under / on Linux.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48256A-002C-C04F-890A-44651336B7CE}"/>
              </a:ext>
            </a:extLst>
          </p:cNvPr>
          <p:cNvSpPr txBox="1"/>
          <p:nvPr/>
        </p:nvSpPr>
        <p:spPr>
          <a:xfrm>
            <a:off x="0" y="6488668"/>
            <a:ext cx="3250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Amirkabir Linux festival 2022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CDEABECC-0F12-8946-ABEF-FD0CFD60EC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8510" y="1606609"/>
            <a:ext cx="5261005" cy="4184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5B611C01-091C-994D-BB65-963EB150759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1477464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9706"/>
    </mc:Choice>
    <mc:Fallback>
      <p:transition spd="slow" advTm="697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3" grpId="0" build="p"/>
    </p:bldLst>
  </p:timing>
  <p:extLst>
    <p:ext uri="{3A86A75C-4F4B-4683-9AE1-C65F6400EC91}">
      <p14:laserTraceLst xmlns:p14="http://schemas.microsoft.com/office/powerpoint/2010/main">
        <p14:tracePtLst>
          <p14:tracePt t="3491" x="6223000" y="4459288"/>
          <p14:tracePt t="3499" x="6188075" y="4487863"/>
          <p14:tracePt t="3506" x="6138863" y="4508500"/>
          <p14:tracePt t="3514" x="6075363" y="4529138"/>
          <p14:tracePt t="3522" x="5983288" y="4557713"/>
          <p14:tracePt t="3530" x="5876925" y="4565650"/>
          <p14:tracePt t="3538" x="5743575" y="4578350"/>
          <p14:tracePt t="3546" x="5602288" y="4578350"/>
          <p14:tracePt t="3554" x="5446713" y="4578350"/>
          <p14:tracePt t="3563" x="5291138" y="4557713"/>
          <p14:tracePt t="3571" x="5137150" y="4487863"/>
          <p14:tracePt t="3579" x="4967288" y="4402138"/>
          <p14:tracePt t="3588" x="4826000" y="4297363"/>
          <p14:tracePt t="3595" x="4684713" y="4197350"/>
          <p14:tracePt t="3602" x="4543425" y="4078288"/>
          <p14:tracePt t="3610" x="4430713" y="3951288"/>
          <p14:tracePt t="3617" x="4352925" y="3838575"/>
          <p14:tracePt t="3626" x="4275138" y="3746500"/>
          <p14:tracePt t="3633" x="4219575" y="3648075"/>
          <p14:tracePt t="3641" x="4205288" y="3613150"/>
          <p14:tracePt t="3649" x="4170363" y="3527425"/>
          <p14:tracePt t="3657" x="4148138" y="3486150"/>
          <p14:tracePt t="3665" x="4133850" y="3435350"/>
          <p14:tracePt t="3673" x="4121150" y="3371850"/>
          <p14:tracePt t="3681" x="4113213" y="3336925"/>
          <p14:tracePt t="3689" x="4113213" y="3316288"/>
          <p14:tracePt t="3697" x="4098925" y="3295650"/>
          <p14:tracePt t="3705" x="4098925" y="3252788"/>
          <p14:tracePt t="3713" x="4098925" y="3195638"/>
          <p14:tracePt t="3721" x="4098925" y="3160713"/>
          <p14:tracePt t="3730" x="4098925" y="3125788"/>
          <p14:tracePt t="3738" x="4098925" y="3062288"/>
          <p14:tracePt t="3747" x="4098925" y="3005138"/>
          <p14:tracePt t="3754" x="4098925" y="2921000"/>
          <p14:tracePt t="3760" x="4133850" y="2863850"/>
          <p14:tracePt t="3768" x="4162425" y="2765425"/>
          <p14:tracePt t="3776" x="4197350" y="2709863"/>
          <p14:tracePt t="3784" x="4205288" y="2673350"/>
          <p14:tracePt t="3792" x="4233863" y="2603500"/>
          <p14:tracePt t="3799" x="4254500" y="2554288"/>
          <p14:tracePt t="3808" x="4275138" y="2519363"/>
          <p14:tracePt t="3816" x="4289425" y="2470150"/>
          <p14:tracePt t="3823" x="4303713" y="2447925"/>
          <p14:tracePt t="3831" x="4303713" y="2433638"/>
          <p14:tracePt t="3839" x="4311650" y="2419350"/>
          <p14:tracePt t="3848" x="4324350" y="2419350"/>
          <p14:tracePt t="3855" x="4338638" y="2406650"/>
          <p14:tracePt t="3871" x="4352925" y="2406650"/>
          <p14:tracePt t="3880" x="4352925" y="2398713"/>
          <p14:tracePt t="3888" x="4360863" y="2398713"/>
          <p14:tracePt t="3911" x="4375150" y="2398713"/>
          <p14:tracePt t="3934" x="4387850" y="2398713"/>
          <p14:tracePt t="3967" x="4395788" y="2398713"/>
          <p14:tracePt t="4125" x="4395788" y="2384425"/>
          <p14:tracePt t="4893" x="4387850" y="2384425"/>
          <p14:tracePt t="4900" x="4360863" y="2384425"/>
          <p14:tracePt t="4909" x="4338638" y="2384425"/>
          <p14:tracePt t="4917" x="4303713" y="2370138"/>
          <p14:tracePt t="4924" x="4233863" y="2349500"/>
          <p14:tracePt t="4932" x="4205288" y="2349500"/>
          <p14:tracePt t="4940" x="4121150" y="2314575"/>
          <p14:tracePt t="4948" x="4078288" y="2300288"/>
          <p14:tracePt t="4956" x="4049713" y="2292350"/>
          <p14:tracePt t="4964" x="4006850" y="2265363"/>
          <p14:tracePt t="4972" x="3965575" y="2243138"/>
          <p14:tracePt t="4979" x="3930650" y="2216150"/>
          <p14:tracePt t="4988" x="3887788" y="2179638"/>
          <p14:tracePt t="4996" x="3859213" y="2159000"/>
          <p14:tracePt t="5005" x="3838575" y="2138363"/>
          <p14:tracePt t="5013" x="3824288" y="2138363"/>
          <p14:tracePt t="5021" x="3816350" y="2124075"/>
          <p14:tracePt t="5027" x="3803650" y="2109788"/>
          <p14:tracePt t="5043" x="3789363" y="2101850"/>
          <p14:tracePt t="5067" x="3789363" y="2089150"/>
          <p14:tracePt t="5075" x="3775075" y="2089150"/>
          <p14:tracePt t="5138" x="3775075" y="2074863"/>
          <p14:tracePt t="5155" x="3767138" y="2074863"/>
          <p14:tracePt t="5163" x="3767138" y="2060575"/>
          <p14:tracePt t="5186" x="3752850" y="2060575"/>
          <p14:tracePt t="5196" x="3752850" y="2052638"/>
          <p14:tracePt t="5209" x="3740150" y="2038350"/>
          <p14:tracePt t="5217" x="3740150" y="2025650"/>
          <p14:tracePt t="5225" x="3732213" y="2025650"/>
          <p14:tracePt t="5233" x="3717925" y="2017713"/>
          <p14:tracePt t="5241" x="3717925" y="2003425"/>
          <p14:tracePt t="5249" x="3703638" y="1989138"/>
          <p14:tracePt t="5257" x="3697288" y="1968500"/>
          <p14:tracePt t="5265" x="3683000" y="1954213"/>
          <p14:tracePt t="5273" x="3668713" y="1947863"/>
          <p14:tracePt t="5281" x="3662363" y="1919288"/>
          <p14:tracePt t="5289" x="3648075" y="1898650"/>
          <p14:tracePt t="5296" x="3633788" y="1884363"/>
          <p14:tracePt t="5305" x="3625850" y="1862138"/>
          <p14:tracePt t="5313" x="3625850" y="1847850"/>
          <p14:tracePt t="5321" x="3613150" y="1835150"/>
          <p14:tracePt t="5329" x="3613150" y="1827213"/>
          <p14:tracePt t="5338" x="3598863" y="1798638"/>
          <p14:tracePt t="5368" x="3584575" y="1792288"/>
          <p14:tracePt t="5978" x="3562350" y="1798638"/>
          <p14:tracePt t="5985" x="3513138" y="1812925"/>
          <p14:tracePt t="5996" x="3492500" y="1827213"/>
          <p14:tracePt t="6001" x="3457575" y="1835150"/>
          <p14:tracePt t="6009" x="3422650" y="1835150"/>
          <p14:tracePt t="6017" x="3386138" y="1847850"/>
          <p14:tracePt t="6025" x="3359150" y="1862138"/>
          <p14:tracePt t="6033" x="3316288" y="1862138"/>
          <p14:tracePt t="6041" x="3287713" y="1862138"/>
          <p14:tracePt t="6049" x="3281363" y="1862138"/>
          <p14:tracePt t="6057" x="3252788" y="1862138"/>
          <p14:tracePt t="6065" x="3238500" y="1862138"/>
          <p14:tracePt t="6073" x="3217863" y="1862138"/>
          <p14:tracePt t="6089" x="3203575" y="1862138"/>
          <p14:tracePt t="6104" x="3195638" y="1847850"/>
          <p14:tracePt t="6136" x="3195638" y="1835150"/>
          <p14:tracePt t="6286" x="3195638" y="1827213"/>
          <p14:tracePt t="6303" x="3203575" y="1827213"/>
          <p14:tracePt t="6310" x="3217863" y="1827213"/>
          <p14:tracePt t="6318" x="3267075" y="1827213"/>
          <p14:tracePt t="6326" x="3287713" y="1827213"/>
          <p14:tracePt t="6334" x="3336925" y="1827213"/>
          <p14:tracePt t="6342" x="3386138" y="1827213"/>
          <p14:tracePt t="6350" x="3457575" y="1827213"/>
          <p14:tracePt t="6358" x="3527425" y="1827213"/>
          <p14:tracePt t="6366" x="3584575" y="1862138"/>
          <p14:tracePt t="6373" x="3648075" y="1884363"/>
          <p14:tracePt t="6381" x="3703638" y="1905000"/>
          <p14:tracePt t="6389" x="3775075" y="1954213"/>
          <p14:tracePt t="6397" x="3838575" y="1989138"/>
          <p14:tracePt t="6405" x="3894138" y="2038350"/>
          <p14:tracePt t="6413" x="3922713" y="2060575"/>
          <p14:tracePt t="6421" x="3979863" y="2101850"/>
          <p14:tracePt t="6429" x="4029075" y="2138363"/>
          <p14:tracePt t="6438" x="4064000" y="2159000"/>
          <p14:tracePt t="6446" x="4084638" y="2179638"/>
          <p14:tracePt t="6455" x="4113213" y="2208213"/>
          <p14:tracePt t="6463" x="4121150" y="2208213"/>
          <p14:tracePt t="6468" x="4133850" y="2216150"/>
          <p14:tracePt t="6477" x="4148138" y="2228850"/>
          <p14:tracePt t="6492" x="4162425" y="2243138"/>
          <p14:tracePt t="6508" x="4162425" y="2251075"/>
          <p14:tracePt t="7467" x="4162425" y="2243138"/>
          <p14:tracePt t="7474" x="4162425" y="2208213"/>
          <p14:tracePt t="7482" x="4170363" y="2124075"/>
          <p14:tracePt t="7490" x="4219575" y="2038350"/>
          <p14:tracePt t="7499" x="4254500" y="1954213"/>
          <p14:tracePt t="7506" x="4324350" y="1835150"/>
          <p14:tracePt t="7514" x="4424363" y="1714500"/>
          <p14:tracePt t="7522" x="4502150" y="1622425"/>
          <p14:tracePt t="7530" x="4621213" y="1481138"/>
          <p14:tracePt t="7538" x="4733925" y="1368425"/>
          <p14:tracePt t="7546" x="4846638" y="1276350"/>
          <p14:tracePt t="7555" x="4967288" y="1206500"/>
          <p14:tracePt t="7563" x="5080000" y="1143000"/>
          <p14:tracePt t="7571" x="5186363" y="1100138"/>
          <p14:tracePt t="7579" x="5313363" y="1036638"/>
          <p14:tracePt t="7585" x="5432425" y="1016000"/>
          <p14:tracePt t="7593" x="5567363" y="987425"/>
          <p14:tracePt t="7601" x="5694363" y="987425"/>
          <p14:tracePt t="7609" x="5792788" y="987425"/>
          <p14:tracePt t="7618" x="5899150" y="987425"/>
          <p14:tracePt t="7625" x="6003925" y="987425"/>
          <p14:tracePt t="7632" x="6089650" y="1001713"/>
          <p14:tracePt t="7641" x="6159500" y="1050925"/>
          <p14:tracePt t="7648" x="6188075" y="1058863"/>
          <p14:tracePt t="7656" x="6243638" y="1100138"/>
          <p14:tracePt t="7664" x="6350000" y="1171575"/>
          <p14:tracePt t="7673" x="6364288" y="1192213"/>
          <p14:tracePt t="7680" x="6399213" y="1227138"/>
          <p14:tracePt t="7688" x="6419850" y="1276350"/>
          <p14:tracePt t="7696" x="6448425" y="1327150"/>
          <p14:tracePt t="7705" x="6470650" y="1362075"/>
          <p14:tracePt t="7713" x="6497638" y="1431925"/>
          <p14:tracePt t="7721" x="6497638" y="1454150"/>
          <p14:tracePt t="7729" x="6505575" y="1503363"/>
          <p14:tracePt t="7737" x="6505575" y="1552575"/>
          <p14:tracePt t="7744" x="6505575" y="1601788"/>
          <p14:tracePt t="7751" x="6505575" y="1644650"/>
          <p14:tracePt t="7759" x="6505575" y="1679575"/>
          <p14:tracePt t="7767" x="6505575" y="1708150"/>
          <p14:tracePt t="7775" x="6497638" y="1728788"/>
          <p14:tracePt t="7783" x="6483350" y="1749425"/>
          <p14:tracePt t="7791" x="6462713" y="1763713"/>
          <p14:tracePt t="7799" x="6448425" y="1778000"/>
          <p14:tracePt t="7807" x="6434138" y="1792288"/>
          <p14:tracePt t="7815" x="6419850" y="1792288"/>
          <p14:tracePt t="7823" x="6399213" y="1798638"/>
          <p14:tracePt t="7838" x="6384925" y="1798638"/>
          <p14:tracePt t="7854" x="6378575" y="1798638"/>
          <p14:tracePt t="7926" x="6364288" y="1798638"/>
          <p14:tracePt t="8148" x="6350000" y="1812925"/>
          <p14:tracePt t="8163" x="6329363" y="1827213"/>
          <p14:tracePt t="8172" x="6307138" y="1827213"/>
          <p14:tracePt t="8179" x="6280150" y="1847850"/>
          <p14:tracePt t="8188" x="6243638" y="1862138"/>
          <p14:tracePt t="8196" x="6208713" y="1870075"/>
          <p14:tracePt t="8205" x="6159500" y="1884363"/>
          <p14:tracePt t="8213" x="6116638" y="1898650"/>
          <p14:tracePt t="8218" x="6075363" y="1905000"/>
          <p14:tracePt t="8227" x="6038850" y="1919288"/>
          <p14:tracePt t="8234" x="6018213" y="1933575"/>
          <p14:tracePt t="8243" x="5969000" y="1947863"/>
          <p14:tracePt t="8250" x="5948363" y="1947863"/>
          <p14:tracePt t="8258" x="5926138" y="1954213"/>
          <p14:tracePt t="8266" x="5899150" y="1968500"/>
          <p14:tracePt t="8274" x="5876925" y="1968500"/>
          <p14:tracePt t="8282" x="5862638" y="1982788"/>
          <p14:tracePt t="8290" x="5848350" y="1982788"/>
          <p14:tracePt t="8297" x="5842000" y="1989138"/>
          <p14:tracePt t="8306" x="5827713" y="1989138"/>
          <p14:tracePt t="8314" x="5813425" y="1989138"/>
          <p14:tracePt t="8322" x="5807075" y="2003425"/>
          <p14:tracePt t="8338" x="5792788" y="2003425"/>
          <p14:tracePt t="8805" x="5743575" y="2003425"/>
          <p14:tracePt t="8813" x="5686425" y="2003425"/>
          <p14:tracePt t="8822" x="5616575" y="2017713"/>
          <p14:tracePt t="8829" x="5530850" y="2025650"/>
          <p14:tracePt t="8838" x="5446713" y="2038350"/>
          <p14:tracePt t="8846" x="5362575" y="2060575"/>
          <p14:tracePt t="8854" x="5327650" y="2060575"/>
          <p14:tracePt t="8860" x="5256213" y="2074863"/>
          <p14:tracePt t="8868" x="5186363" y="2074863"/>
          <p14:tracePt t="8876" x="5122863" y="2089150"/>
          <p14:tracePt t="8884" x="5065713" y="2089150"/>
          <p14:tracePt t="8892" x="5016500" y="2089150"/>
          <p14:tracePt t="8899" x="4967288" y="2089150"/>
          <p14:tracePt t="8908" x="4924425" y="2089150"/>
          <p14:tracePt t="8916" x="4846638" y="2089150"/>
          <p14:tracePt t="8923" x="4826000" y="2089150"/>
          <p14:tracePt t="8932" x="4768850" y="2089150"/>
          <p14:tracePt t="8939" x="4684713" y="2089150"/>
          <p14:tracePt t="8947" x="4656138" y="2089150"/>
          <p14:tracePt t="8955" x="4614863" y="2074863"/>
          <p14:tracePt t="8964" x="4565650" y="2060575"/>
          <p14:tracePt t="8971" x="4502150" y="2060575"/>
          <p14:tracePt t="8980" x="4465638" y="2052638"/>
          <p14:tracePt t="8988" x="4430713" y="2038350"/>
          <p14:tracePt t="8996" x="4395788" y="2038350"/>
          <p14:tracePt t="9005" x="4375150" y="2025650"/>
          <p14:tracePt t="9013" x="4338638" y="2025650"/>
          <p14:tracePt t="9018" x="4324350" y="2025650"/>
          <p14:tracePt t="9027" x="4311650" y="2025650"/>
          <p14:tracePt t="9034" x="4289425" y="2017713"/>
          <p14:tracePt t="9050" x="4268788" y="2017713"/>
          <p14:tracePt t="9058" x="4254500" y="2017713"/>
          <p14:tracePt t="9074" x="4240213" y="2017713"/>
          <p14:tracePt t="9090" x="4233863" y="2017713"/>
          <p14:tracePt t="9098" x="4219575" y="2017713"/>
          <p14:tracePt t="9114" x="4205288" y="2017713"/>
          <p14:tracePt t="9137" x="4205288" y="2003425"/>
          <p14:tracePt t="9557" x="4148138" y="2003425"/>
          <p14:tracePt t="9565" x="4133850" y="2003425"/>
          <p14:tracePt t="9573" x="4064000" y="1989138"/>
          <p14:tracePt t="9581" x="4043363" y="1982788"/>
          <p14:tracePt t="9588" x="3994150" y="1968500"/>
          <p14:tracePt t="9597" x="3930650" y="1947863"/>
          <p14:tracePt t="9605" x="3894138" y="1933575"/>
          <p14:tracePt t="9613" x="3852863" y="1905000"/>
          <p14:tracePt t="9622" x="3816350" y="1898650"/>
          <p14:tracePt t="9629" x="3775075" y="1870075"/>
          <p14:tracePt t="9638" x="3732213" y="1862138"/>
          <p14:tracePt t="9646" x="3697288" y="1847850"/>
          <p14:tracePt t="9654" x="3662363" y="1827213"/>
          <p14:tracePt t="9660" x="3625850" y="1812925"/>
          <p14:tracePt t="9668" x="3584575" y="1798638"/>
          <p14:tracePt t="9676" x="3562350" y="1792288"/>
          <p14:tracePt t="9684" x="3513138" y="1778000"/>
          <p14:tracePt t="9692" x="3492500" y="1763713"/>
          <p14:tracePt t="9699" x="3471863" y="1743075"/>
          <p14:tracePt t="9707" x="3429000" y="1728788"/>
          <p14:tracePt t="9716" x="3408363" y="1714500"/>
          <p14:tracePt t="9723" x="3386138" y="1708150"/>
          <p14:tracePt t="9731" x="3359150" y="1693863"/>
          <p14:tracePt t="9739" x="3336925" y="1679575"/>
          <p14:tracePt t="9747" x="3322638" y="1671638"/>
          <p14:tracePt t="9755" x="3302000" y="1671638"/>
          <p14:tracePt t="9763" x="3281363" y="1657350"/>
          <p14:tracePt t="9771" x="3267075" y="1657350"/>
          <p14:tracePt t="9779" x="3252788" y="1644650"/>
          <p14:tracePt t="9794" x="3238500" y="1644650"/>
          <p14:tracePt t="9810" x="3232150" y="1644650"/>
          <p14:tracePt t="9834" x="3217863" y="1644650"/>
          <p14:tracePt t="10793" x="3232150" y="1644650"/>
          <p14:tracePt t="10800" x="3238500" y="1644650"/>
          <p14:tracePt t="10816" x="3267075" y="1644650"/>
          <p14:tracePt t="10824" x="3281363" y="1657350"/>
          <p14:tracePt t="10840" x="3302000" y="1657350"/>
          <p14:tracePt t="10848" x="3316288" y="1657350"/>
          <p14:tracePt t="10856" x="3322638" y="1671638"/>
          <p14:tracePt t="10864" x="3351213" y="1671638"/>
          <p14:tracePt t="10872" x="3359150" y="1671638"/>
          <p14:tracePt t="10880" x="3386138" y="1679575"/>
          <p14:tracePt t="10888" x="3394075" y="1679575"/>
          <p14:tracePt t="10896" x="3408363" y="1679575"/>
          <p14:tracePt t="10904" x="3429000" y="1679575"/>
          <p14:tracePt t="10913" x="3443288" y="1679575"/>
          <p14:tracePt t="10921" x="3457575" y="1679575"/>
          <p14:tracePt t="10929" x="3471863" y="1679575"/>
          <p14:tracePt t="10935" x="3478213" y="1679575"/>
          <p14:tracePt t="10943" x="3492500" y="1679575"/>
          <p14:tracePt t="10951" x="3506788" y="1679575"/>
          <p14:tracePt t="10959" x="3513138" y="1679575"/>
          <p14:tracePt t="10975" x="3541713" y="1679575"/>
          <p14:tracePt t="10990" x="3549650" y="1679575"/>
          <p14:tracePt t="11006" x="3562350" y="1679575"/>
          <p14:tracePt t="11030" x="3576638" y="1679575"/>
          <p14:tracePt t="11078" x="3584575" y="1679575"/>
          <p14:tracePt t="11965" x="3576638" y="1679575"/>
          <p14:tracePt t="12116" x="3576638" y="1671638"/>
          <p14:tracePt t="12939" x="3613150" y="1671638"/>
          <p14:tracePt t="12948" x="3648075" y="1671638"/>
          <p14:tracePt t="12956" x="3717925" y="1671638"/>
          <p14:tracePt t="12964" x="3789363" y="1657350"/>
          <p14:tracePt t="12971" x="3873500" y="1657350"/>
          <p14:tracePt t="12979" x="3957638" y="1657350"/>
          <p14:tracePt t="12988" x="4064000" y="1657350"/>
          <p14:tracePt t="12996" x="4162425" y="1657350"/>
          <p14:tracePt t="13002" x="4240213" y="1657350"/>
          <p14:tracePt t="13010" x="4352925" y="1657350"/>
          <p14:tracePt t="13018" x="4430713" y="1679575"/>
          <p14:tracePt t="13026" x="4514850" y="1708150"/>
          <p14:tracePt t="13033" x="4600575" y="1743075"/>
          <p14:tracePt t="13042" x="4656138" y="1778000"/>
          <p14:tracePt t="13050" x="4733925" y="1812925"/>
          <p14:tracePt t="13057" x="4811713" y="1862138"/>
          <p14:tracePt t="13065" x="4826000" y="1870075"/>
          <p14:tracePt t="13073" x="4932363" y="1954213"/>
          <p14:tracePt t="13081" x="4946650" y="1968500"/>
          <p14:tracePt t="13089" x="4995863" y="2017713"/>
          <p14:tracePt t="13097" x="5030788" y="2060575"/>
          <p14:tracePt t="13105" x="5051425" y="2101850"/>
          <p14:tracePt t="13113" x="5080000" y="2138363"/>
          <p14:tracePt t="13121" x="5100638" y="2173288"/>
          <p14:tracePt t="13129" x="5114925" y="2208213"/>
          <p14:tracePt t="13138" x="5114925" y="2228850"/>
          <p14:tracePt t="13146" x="5122863" y="2251075"/>
          <p14:tracePt t="13154" x="5122863" y="2279650"/>
          <p14:tracePt t="13160" x="5122863" y="2300288"/>
          <p14:tracePt t="13168" x="5122863" y="2328863"/>
          <p14:tracePt t="13176" x="5122863" y="2335213"/>
          <p14:tracePt t="13184" x="5122863" y="2363788"/>
          <p14:tracePt t="13200" x="5100638" y="2384425"/>
          <p14:tracePt t="13208" x="5086350" y="2398713"/>
          <p14:tracePt t="13216" x="5065713" y="2406650"/>
          <p14:tracePt t="13224" x="5030788" y="2419350"/>
          <p14:tracePt t="13232" x="4995863" y="2419350"/>
          <p14:tracePt t="13240" x="4967288" y="2433638"/>
          <p14:tracePt t="13248" x="4946650" y="2433638"/>
          <p14:tracePt t="13255" x="4924425" y="2433638"/>
          <p14:tracePt t="13263" x="4895850" y="2433638"/>
          <p14:tracePt t="13271" x="4889500" y="2433638"/>
          <p14:tracePt t="13279" x="4875213" y="2433638"/>
          <p14:tracePt t="13288" x="4846638" y="2433638"/>
          <p14:tracePt t="13303" x="4846638" y="2419350"/>
          <p14:tracePt t="13313" x="4840288" y="2419350"/>
          <p14:tracePt t="13318" x="4840288" y="2406650"/>
          <p14:tracePt t="13358" x="4840288" y="2398713"/>
          <p14:tracePt t="13398" x="4860925" y="2398713"/>
          <p14:tracePt t="13406" x="4889500" y="2384425"/>
          <p14:tracePt t="13414" x="4924425" y="2384425"/>
          <p14:tracePt t="13422" x="4995863" y="2370138"/>
          <p14:tracePt t="13430" x="5045075" y="2349500"/>
          <p14:tracePt t="13438" x="5114925" y="2349500"/>
          <p14:tracePt t="13446" x="5172075" y="2349500"/>
          <p14:tracePt t="13454" x="5241925" y="2349500"/>
          <p14:tracePt t="13463" x="5305425" y="2349500"/>
          <p14:tracePt t="13471" x="5362575" y="2349500"/>
          <p14:tracePt t="13479" x="5426075" y="2349500"/>
          <p14:tracePt t="13485" x="5446713" y="2349500"/>
          <p14:tracePt t="13493" x="5495925" y="2363788"/>
          <p14:tracePt t="13501" x="5538788" y="2398713"/>
          <p14:tracePt t="13509" x="5567363" y="2419350"/>
          <p14:tracePt t="13516" x="5602288" y="2447925"/>
          <p14:tracePt t="13525" x="5637213" y="2470150"/>
          <p14:tracePt t="13533" x="5651500" y="2505075"/>
          <p14:tracePt t="13540" x="5657850" y="2519363"/>
          <p14:tracePt t="13548" x="5672138" y="2540000"/>
          <p14:tracePt t="13556" x="5672138" y="2554288"/>
          <p14:tracePt t="13564" x="5686425" y="2574925"/>
          <p14:tracePt t="13572" x="5686425" y="2603500"/>
          <p14:tracePt t="13580" x="5686425" y="2646363"/>
          <p14:tracePt t="13588" x="5686425" y="2681288"/>
          <p14:tracePt t="13596" x="5686425" y="2730500"/>
          <p14:tracePt t="13604" x="5672138" y="2794000"/>
          <p14:tracePt t="13613" x="5651500" y="2836863"/>
          <p14:tracePt t="13621" x="5602288" y="2900363"/>
          <p14:tracePt t="13629" x="5553075" y="2970213"/>
          <p14:tracePt t="13637" x="5503863" y="3027363"/>
          <p14:tracePt t="13644" x="5446713" y="3076575"/>
          <p14:tracePt t="13651" x="5383213" y="3125788"/>
          <p14:tracePt t="13659" x="5362575" y="3140075"/>
          <p14:tracePt t="13667" x="5305425" y="3175000"/>
          <p14:tracePt t="13675" x="5256213" y="3195638"/>
          <p14:tracePt t="13683" x="5221288" y="3217863"/>
          <p14:tracePt t="13691" x="5192713" y="3232150"/>
          <p14:tracePt t="13698" x="5149850" y="3244850"/>
          <p14:tracePt t="13707" x="5122863" y="3244850"/>
          <p14:tracePt t="13715" x="5100638" y="3252788"/>
          <p14:tracePt t="13722" x="5086350" y="3252788"/>
          <p14:tracePt t="13730" x="5080000" y="3267075"/>
          <p14:tracePt t="13738" x="5065713" y="3267075"/>
          <p14:tracePt t="13746" x="5051425" y="3267075"/>
          <p14:tracePt t="13754" x="5045075" y="3267075"/>
          <p14:tracePt t="13770" x="5030788" y="3267075"/>
          <p14:tracePt t="13794" x="5016500" y="3267075"/>
          <p14:tracePt t="13842" x="5016500" y="3252788"/>
          <p14:tracePt t="14492" x="4995863" y="3267075"/>
          <p14:tracePt t="14499" x="4932363" y="3302000"/>
          <p14:tracePt t="14506" x="4875213" y="3336925"/>
          <p14:tracePt t="14515" x="4805363" y="3386138"/>
          <p14:tracePt t="14523" x="4733925" y="3422650"/>
          <p14:tracePt t="14530" x="4649788" y="3457575"/>
          <p14:tracePt t="14538" x="4565650" y="3492500"/>
          <p14:tracePt t="14546" x="4459288" y="3527425"/>
          <p14:tracePt t="14555" x="4324350" y="3556000"/>
          <p14:tracePt t="14563" x="4219575" y="3562350"/>
          <p14:tracePt t="14571" x="4098925" y="3576638"/>
          <p14:tracePt t="14579" x="3965575" y="3590925"/>
          <p14:tracePt t="14587" x="3852863" y="3590925"/>
          <p14:tracePt t="14594" x="3740150" y="3590925"/>
          <p14:tracePt t="14602" x="3633788" y="3590925"/>
          <p14:tracePt t="14609" x="3549650" y="3576638"/>
          <p14:tracePt t="14617" x="3443288" y="3541713"/>
          <p14:tracePt t="14625" x="3371850" y="3506788"/>
          <p14:tracePt t="14633" x="3287713" y="3471863"/>
          <p14:tracePt t="14641" x="3203575" y="3422650"/>
          <p14:tracePt t="14649" x="3146425" y="3386138"/>
          <p14:tracePt t="14657" x="3076575" y="3336925"/>
          <p14:tracePt t="14665" x="3013075" y="3295650"/>
          <p14:tracePt t="14674" x="2941638" y="3244850"/>
          <p14:tracePt t="14681" x="2886075" y="3209925"/>
          <p14:tracePt t="14688" x="2836863" y="3160713"/>
          <p14:tracePt t="14697" x="2814638" y="3140075"/>
          <p14:tracePt t="14705" x="2701925" y="3062288"/>
          <p14:tracePt t="14713" x="2695575" y="3041650"/>
          <p14:tracePt t="14721" x="2632075" y="3005138"/>
          <p14:tracePt t="14729" x="2589213" y="2970213"/>
          <p14:tracePt t="14738" x="2560638" y="2949575"/>
          <p14:tracePt t="14746" x="2525713" y="2921000"/>
          <p14:tracePt t="14754" x="2490788" y="2900363"/>
          <p14:tracePt t="14760" x="2476500" y="2886075"/>
          <p14:tracePt t="14768" x="2441575" y="2871788"/>
          <p14:tracePt t="14776" x="2433638" y="2863850"/>
          <p14:tracePt t="14784" x="2419350" y="2851150"/>
          <p14:tracePt t="14792" x="2406650" y="2851150"/>
          <p14:tracePt t="14799" x="2398713" y="2836863"/>
          <p14:tracePt t="14808" x="2384425" y="2836863"/>
          <p14:tracePt t="14816" x="2384425" y="2828925"/>
          <p14:tracePt t="14824" x="2370138" y="2828925"/>
          <p14:tracePt t="14832" x="2355850" y="2828925"/>
          <p14:tracePt t="14847" x="2349500" y="2814638"/>
          <p14:tracePt t="14879" x="2335213" y="2814638"/>
          <p14:tracePt t="14895" x="2335213" y="2800350"/>
          <p14:tracePt t="14904" x="2320925" y="2800350"/>
          <p14:tracePt t="14943" x="2320925" y="2794000"/>
          <p14:tracePt t="14951" x="2314575" y="2794000"/>
          <p14:tracePt t="14974" x="2300288" y="2794000"/>
          <p14:tracePt t="14982" x="2300288" y="2779713"/>
          <p14:tracePt t="14998" x="2286000" y="2779713"/>
          <p14:tracePt t="15006" x="2286000" y="2765425"/>
          <p14:tracePt t="15013" x="2279650" y="2765425"/>
          <p14:tracePt t="15022" x="2265363" y="2765425"/>
          <p14:tracePt t="15030" x="2251075" y="2765425"/>
          <p14:tracePt t="15038" x="2243138" y="2751138"/>
          <p14:tracePt t="15046" x="2228850" y="2751138"/>
          <p14:tracePt t="15055" x="2201863" y="2744788"/>
          <p14:tracePt t="15063" x="2179638" y="2744788"/>
          <p14:tracePt t="15071" x="2159000" y="2730500"/>
          <p14:tracePt t="15077" x="2130425" y="2716213"/>
          <p14:tracePt t="15085" x="2095500" y="2709863"/>
          <p14:tracePt t="15093" x="2060575" y="2709863"/>
          <p14:tracePt t="15101" x="2038350" y="2695575"/>
          <p14:tracePt t="15109" x="2011363" y="2695575"/>
          <p14:tracePt t="15117" x="1974850" y="2681288"/>
          <p14:tracePt t="15124" x="1954213" y="2681288"/>
          <p14:tracePt t="15132" x="1933575" y="2673350"/>
          <p14:tracePt t="15140" x="1898650" y="2660650"/>
          <p14:tracePt t="15148" x="1870075" y="2660650"/>
          <p14:tracePt t="15157" x="1862138" y="2660650"/>
          <p14:tracePt t="15164" x="1835150" y="2660650"/>
          <p14:tracePt t="15172" x="1820863" y="2660650"/>
          <p14:tracePt t="15180" x="1812925" y="2660650"/>
          <p14:tracePt t="15188" x="1798638" y="2660650"/>
          <p14:tracePt t="15204" x="1784350" y="2660650"/>
          <p14:tracePt t="15219" x="1778000" y="2660650"/>
          <p14:tracePt t="15275" x="1763713" y="2660650"/>
          <p14:tracePt t="15916" x="1749425" y="2660650"/>
          <p14:tracePt t="15924" x="1708150" y="2660650"/>
          <p14:tracePt t="15932" x="1693863" y="2660650"/>
          <p14:tracePt t="15940" x="1622425" y="2660650"/>
          <p14:tracePt t="15948" x="1608138" y="2660650"/>
          <p14:tracePt t="15956" x="1573213" y="2660650"/>
          <p14:tracePt t="15964" x="1524000" y="2660650"/>
          <p14:tracePt t="15972" x="1489075" y="2646363"/>
          <p14:tracePt t="15979" x="1454150" y="2638425"/>
          <p14:tracePt t="15988" x="1417638" y="2624138"/>
          <p14:tracePt t="15996" x="1397000" y="2609850"/>
          <p14:tracePt t="16004" x="1368425" y="2603500"/>
          <p14:tracePt t="16013" x="1333500" y="2589213"/>
          <p14:tracePt t="16021" x="1319213" y="2589213"/>
          <p14:tracePt t="16029" x="1312863" y="2574925"/>
          <p14:tracePt t="16035" x="1284288" y="2574925"/>
          <p14:tracePt t="16043" x="1276350" y="2574925"/>
          <p14:tracePt t="16051" x="1263650" y="2574925"/>
          <p14:tracePt t="16059" x="1241425" y="2574925"/>
          <p14:tracePt t="16066" x="1227138" y="2574925"/>
          <p14:tracePt t="16075" x="1206500" y="2560638"/>
          <p14:tracePt t="16090" x="1177925" y="2560638"/>
          <p14:tracePt t="16098" x="1171575" y="2560638"/>
          <p14:tracePt t="16114" x="1157288" y="2560638"/>
          <p14:tracePt t="16122" x="1143000" y="2560638"/>
          <p14:tracePt t="16130" x="1128713" y="2560638"/>
          <p14:tracePt t="16146" x="1122363" y="2560638"/>
          <p14:tracePt t="16162" x="1093788" y="2560638"/>
          <p14:tracePt t="16171" x="1093788" y="2574925"/>
          <p14:tracePt t="16180" x="1073150" y="2589213"/>
          <p14:tracePt t="16187" x="1058863" y="2589213"/>
          <p14:tracePt t="16193" x="1050925" y="2603500"/>
          <p14:tracePt t="16201" x="1036638" y="2609850"/>
          <p14:tracePt t="16209" x="1022350" y="2609850"/>
          <p14:tracePt t="16217" x="1016000" y="2624138"/>
          <p14:tracePt t="16225" x="1001713" y="2624138"/>
          <p14:tracePt t="16241" x="987425" y="2638425"/>
          <p14:tracePt t="16248" x="981075" y="2646363"/>
          <p14:tracePt t="16272" x="966788" y="2646363"/>
          <p14:tracePt t="16280" x="966788" y="2660650"/>
          <p14:tracePt t="16289" x="966788" y="2673350"/>
          <p14:tracePt t="16304" x="952500" y="2673350"/>
          <p14:tracePt t="16313" x="952500" y="2681288"/>
          <p14:tracePt t="16336" x="952500" y="2695575"/>
          <p14:tracePt t="16346" x="938213" y="2695575"/>
          <p14:tracePt t="47779" x="952500" y="2695575"/>
          <p14:tracePt t="47788" x="987425" y="2681288"/>
          <p14:tracePt t="47798" x="1022350" y="2673350"/>
          <p14:tracePt t="47806" x="1085850" y="2660650"/>
          <p14:tracePt t="47813" x="1128713" y="2638425"/>
          <p14:tracePt t="47821" x="1206500" y="2624138"/>
          <p14:tracePt t="47829" x="1319213" y="2609850"/>
          <p14:tracePt t="47835" x="1454150" y="2603500"/>
          <p14:tracePt t="47843" x="1558925" y="2589213"/>
          <p14:tracePt t="47851" x="1679575" y="2589213"/>
          <p14:tracePt t="47859" x="1812925" y="2589213"/>
          <p14:tracePt t="47866" x="1919288" y="2589213"/>
          <p14:tracePt t="47874" x="2011363" y="2589213"/>
          <p14:tracePt t="47883" x="2124075" y="2603500"/>
          <p14:tracePt t="47890" x="2228850" y="2646363"/>
          <p14:tracePt t="47898" x="2314575" y="2695575"/>
          <p14:tracePt t="47906" x="2384425" y="2730500"/>
          <p14:tracePt t="47914" x="2441575" y="2779713"/>
          <p14:tracePt t="47922" x="2511425" y="2836863"/>
          <p14:tracePt t="47930" x="2525713" y="2863850"/>
          <p14:tracePt t="47938" x="2609850" y="2949575"/>
          <p14:tracePt t="47946" x="2660650" y="3019425"/>
          <p14:tracePt t="47955" x="2667000" y="3090863"/>
          <p14:tracePt t="47963" x="2695575" y="3146425"/>
          <p14:tracePt t="47971" x="2701925" y="3232150"/>
          <p14:tracePt t="47979" x="2716213" y="3336925"/>
          <p14:tracePt t="47985" x="2716213" y="3449638"/>
          <p14:tracePt t="47993" x="2716213" y="3556000"/>
          <p14:tracePt t="48001" x="2716213" y="3648075"/>
          <p14:tracePt t="48009" x="2667000" y="3746500"/>
          <p14:tracePt t="48017" x="2624138" y="3816350"/>
          <p14:tracePt t="48025" x="2560638" y="3887788"/>
          <p14:tracePt t="48033" x="2476500" y="3971925"/>
          <p14:tracePt t="48041" x="2433638" y="4021138"/>
          <p14:tracePt t="48048" x="2335213" y="4078288"/>
          <p14:tracePt t="48057" x="2265363" y="4106863"/>
          <p14:tracePt t="48064" x="2179638" y="4141788"/>
          <p14:tracePt t="48072" x="2124075" y="4148138"/>
          <p14:tracePt t="48081" x="2025650" y="4148138"/>
          <p14:tracePt t="48088" x="1939925" y="4148138"/>
          <p14:tracePt t="48096" x="1862138" y="4148138"/>
          <p14:tracePt t="48105" x="1778000" y="4141788"/>
          <p14:tracePt t="48113" x="1708150" y="4092575"/>
          <p14:tracePt t="48121" x="1630363" y="4043363"/>
          <p14:tracePt t="48130" x="1587500" y="3986213"/>
          <p14:tracePt t="48137" x="1517650" y="3902075"/>
          <p14:tracePt t="48145" x="1466850" y="3830638"/>
          <p14:tracePt t="48152" x="1439863" y="3752850"/>
          <p14:tracePt t="48159" x="1417638" y="3676650"/>
          <p14:tracePt t="48167" x="1403350" y="3605213"/>
          <p14:tracePt t="48175" x="1403350" y="3521075"/>
          <p14:tracePt t="48183" x="1403350" y="3457575"/>
          <p14:tracePt t="48191" x="1403350" y="3422650"/>
          <p14:tracePt t="48199" x="1403350" y="3316288"/>
          <p14:tracePt t="48207" x="1403350" y="3295650"/>
          <p14:tracePt t="48215" x="1417638" y="3232150"/>
          <p14:tracePt t="48223" x="1439863" y="3195638"/>
          <p14:tracePt t="48231" x="1466850" y="3160713"/>
          <p14:tracePt t="48239" x="1503363" y="3125788"/>
          <p14:tracePt t="48247" x="1538288" y="3105150"/>
          <p14:tracePt t="48255" x="1573213" y="3076575"/>
          <p14:tracePt t="48263" x="1608138" y="3054350"/>
          <p14:tracePt t="48271" x="1644650" y="3054350"/>
          <p14:tracePt t="48279" x="1679575" y="3027363"/>
          <p14:tracePt t="48288" x="1728788" y="3027363"/>
          <p14:tracePt t="48296" x="1749425" y="3019425"/>
          <p14:tracePt t="48304" x="1778000" y="3019425"/>
          <p14:tracePt t="48310" x="1798638" y="3019425"/>
          <p14:tracePt t="48318" x="1820863" y="3019425"/>
          <p14:tracePt t="48326" x="1835150" y="3019425"/>
          <p14:tracePt t="48334" x="1847850" y="3019425"/>
          <p14:tracePt t="48349" x="1870075" y="3019425"/>
          <p14:tracePt t="48358" x="1884363" y="3019425"/>
          <p14:tracePt t="48373" x="1898650" y="3019425"/>
          <p14:tracePt t="48405" x="1905000" y="3019425"/>
          <p14:tracePt t="48913" x="1898650" y="3019425"/>
          <p14:tracePt t="48921" x="1847850" y="3054350"/>
          <p14:tracePt t="48930" x="1812925" y="3090863"/>
          <p14:tracePt t="48938" x="1763713" y="3140075"/>
          <p14:tracePt t="48945" x="1708150" y="3181350"/>
          <p14:tracePt t="48952" x="1644650" y="3232150"/>
          <p14:tracePt t="48959" x="1587500" y="3281363"/>
          <p14:tracePt t="48967" x="1524000" y="3316288"/>
          <p14:tracePt t="48975" x="1517650" y="3336925"/>
          <p14:tracePt t="48983" x="1454150" y="3386138"/>
          <p14:tracePt t="48991" x="1403350" y="3408363"/>
          <p14:tracePt t="48999" x="1362075" y="3449638"/>
          <p14:tracePt t="49007" x="1312863" y="3486150"/>
          <p14:tracePt t="49015" x="1276350" y="3506788"/>
          <p14:tracePt t="49023" x="1249363" y="3521075"/>
          <p14:tracePt t="49031" x="1227138" y="3527425"/>
          <p14:tracePt t="49039" x="1206500" y="3541713"/>
          <p14:tracePt t="49047" x="1192213" y="3541713"/>
          <p14:tracePt t="49055" x="1177925" y="3556000"/>
          <p14:tracePt t="49063" x="1171575" y="3556000"/>
          <p14:tracePt t="49078" x="1157288" y="3556000"/>
          <p14:tracePt t="49325" x="1171575" y="3556000"/>
          <p14:tracePt t="49332" x="1249363" y="3541713"/>
          <p14:tracePt t="49340" x="1368425" y="3541713"/>
          <p14:tracePt t="49348" x="1524000" y="3527425"/>
          <p14:tracePt t="49356" x="1728788" y="3527425"/>
          <p14:tracePt t="49364" x="1968500" y="3527425"/>
          <p14:tracePt t="49372" x="2265363" y="3527425"/>
          <p14:tracePt t="49380" x="2560638" y="3527425"/>
          <p14:tracePt t="49388" x="2871788" y="3527425"/>
          <p14:tracePt t="49396" x="3203575" y="3527425"/>
          <p14:tracePt t="49404" x="3506788" y="3556000"/>
          <p14:tracePt t="49413" x="3816350" y="3625850"/>
          <p14:tracePt t="49421" x="3930650" y="3662363"/>
          <p14:tracePt t="49427" x="4170363" y="3732213"/>
          <p14:tracePt t="49435" x="4410075" y="3816350"/>
          <p14:tracePt t="49752" x="4424363" y="3816350"/>
          <p14:tracePt t="49759" x="4465638" y="3795713"/>
          <p14:tracePt t="49768" x="4551363" y="3746500"/>
          <p14:tracePt t="49775" x="4635500" y="3711575"/>
          <p14:tracePt t="49783" x="4741863" y="3676650"/>
          <p14:tracePt t="49791" x="4846638" y="3625850"/>
          <p14:tracePt t="49799" x="5030788" y="3576638"/>
          <p14:tracePt t="49807" x="5172075" y="3541713"/>
          <p14:tracePt t="49815" x="5327650" y="3492500"/>
          <p14:tracePt t="49823" x="5503863" y="3449638"/>
          <p14:tracePt t="49830" x="5672138" y="3435350"/>
          <p14:tracePt t="49838" x="5848350" y="3422650"/>
          <p14:tracePt t="49846" x="6003925" y="3408363"/>
          <p14:tracePt t="49855" x="6124575" y="3408363"/>
          <p14:tracePt t="49863" x="6188075" y="3408363"/>
          <p14:tracePt t="49871" x="6280150" y="3408363"/>
          <p14:tracePt t="49879" x="6350000" y="3408363"/>
          <p14:tracePt t="49888" x="6419850" y="3408363"/>
          <p14:tracePt t="49896" x="6483350" y="3408363"/>
          <p14:tracePt t="49904" x="6519863" y="3408363"/>
          <p14:tracePt t="49910" x="6569075" y="3422650"/>
          <p14:tracePt t="49918" x="6589713" y="3435350"/>
          <p14:tracePt t="49926" x="6624638" y="3449638"/>
          <p14:tracePt t="49934" x="6653213" y="3457575"/>
          <p14:tracePt t="49942" x="6673850" y="3471863"/>
          <p14:tracePt t="49949" x="6710363" y="3486150"/>
          <p14:tracePt t="49957" x="6759575" y="3506788"/>
          <p14:tracePt t="49965" x="6780213" y="3506788"/>
          <p14:tracePt t="49973" x="6815138" y="3521075"/>
          <p14:tracePt t="49981" x="6851650" y="3527425"/>
          <p14:tracePt t="49989" x="6878638" y="3541713"/>
          <p14:tracePt t="49997" x="6915150" y="3556000"/>
          <p14:tracePt t="50005" x="6950075" y="3556000"/>
          <p14:tracePt t="50013" x="6970713" y="3562350"/>
          <p14:tracePt t="50021" x="6985000" y="3562350"/>
          <p14:tracePt t="50029" x="7005638" y="3562350"/>
          <p14:tracePt t="50038" x="7042150" y="3562350"/>
          <p14:tracePt t="50046" x="7077075" y="3562350"/>
          <p14:tracePt t="50054" x="7091363" y="3562350"/>
          <p14:tracePt t="50063" x="7112000" y="3556000"/>
          <p14:tracePt t="50068" x="7175500" y="3521075"/>
          <p14:tracePt t="50077" x="7196138" y="3506788"/>
          <p14:tracePt t="50084" x="7232650" y="3492500"/>
          <p14:tracePt t="50092" x="7267575" y="3471863"/>
          <p14:tracePt t="50100" x="7302500" y="3449638"/>
          <p14:tracePt t="50108" x="7331075" y="3435350"/>
          <p14:tracePt t="50116" x="7366000" y="3408363"/>
          <p14:tracePt t="50124" x="7380288" y="3408363"/>
          <p14:tracePt t="50132" x="7386638" y="3400425"/>
          <p14:tracePt t="50140" x="7400925" y="3400425"/>
          <p14:tracePt t="50155" x="7415213" y="3386138"/>
          <p14:tracePt t="50465" x="7415213" y="3351213"/>
          <p14:tracePt t="50472" x="7415213" y="3302000"/>
          <p14:tracePt t="50480" x="7415213" y="3244850"/>
          <p14:tracePt t="50488" x="7415213" y="3209925"/>
          <p14:tracePt t="50496" x="7415213" y="3125788"/>
          <p14:tracePt t="50504" x="7415213" y="3041650"/>
          <p14:tracePt t="50513" x="7415213" y="2970213"/>
          <p14:tracePt t="50521" x="7415213" y="2886075"/>
          <p14:tracePt t="50529" x="7415213" y="2863850"/>
          <p14:tracePt t="50537" x="7415213" y="2800350"/>
          <p14:tracePt t="50545" x="7415213" y="2730500"/>
          <p14:tracePt t="50551" x="7423150" y="2660650"/>
          <p14:tracePt t="50559" x="7435850" y="2624138"/>
          <p14:tracePt t="50567" x="7435850" y="2589213"/>
          <p14:tracePt t="50575" x="7450138" y="2554288"/>
          <p14:tracePt t="50583" x="7458075" y="2525713"/>
          <p14:tracePt t="50591" x="7458075" y="2505075"/>
          <p14:tracePt t="50599" x="7472363" y="2490788"/>
          <p14:tracePt t="50607" x="7472363" y="2482850"/>
          <p14:tracePt t="50718" x="7472363" y="2490788"/>
          <p14:tracePt t="50734" x="7450138" y="2519363"/>
          <p14:tracePt t="50742" x="7415213" y="2540000"/>
          <p14:tracePt t="50749" x="7380288" y="2554288"/>
          <p14:tracePt t="50758" x="7316788" y="2603500"/>
          <p14:tracePt t="50765" x="7232650" y="2624138"/>
          <p14:tracePt t="50773" x="7161213" y="2660650"/>
          <p14:tracePt t="50781" x="7077075" y="2681288"/>
          <p14:tracePt t="50789" x="7019925" y="2716213"/>
          <p14:tracePt t="50797" x="6935788" y="2744788"/>
          <p14:tracePt t="50805" x="6886575" y="2751138"/>
          <p14:tracePt t="50819" x="6829425" y="2779713"/>
          <p14:tracePt t="50821" x="6765925" y="2800350"/>
          <p14:tracePt t="50830" x="6724650" y="2814638"/>
          <p14:tracePt t="50838" x="6688138" y="2828925"/>
          <p14:tracePt t="50846" x="6661150" y="2836863"/>
          <p14:tracePt t="50854" x="6638925" y="2851150"/>
          <p14:tracePt t="50862" x="6610350" y="2871788"/>
          <p14:tracePt t="50868" x="6589713" y="2886075"/>
          <p14:tracePt t="50876" x="6575425" y="2886075"/>
          <p14:tracePt t="50884" x="6569075" y="2900363"/>
          <p14:tracePt t="50892" x="6554788" y="2921000"/>
          <p14:tracePt t="50900" x="6540500" y="2935288"/>
          <p14:tracePt t="50908" x="6540500" y="2949575"/>
          <p14:tracePt t="50916" x="6534150" y="2955925"/>
          <p14:tracePt t="50923" x="6519863" y="2970213"/>
          <p14:tracePt t="50932" x="6505575" y="2984500"/>
          <p14:tracePt t="50940" x="6505575" y="2990850"/>
          <p14:tracePt t="50947" x="6497638" y="3019425"/>
          <p14:tracePt t="50964" x="6483350" y="3041650"/>
          <p14:tracePt t="50979" x="6470650" y="3062288"/>
          <p14:tracePt t="50988" x="6470650" y="3076575"/>
          <p14:tracePt t="50996" x="6470650" y="3090863"/>
          <p14:tracePt t="51004" x="6470650" y="3105150"/>
          <p14:tracePt t="51012" x="6462713" y="3125788"/>
          <p14:tracePt t="51021" x="6462713" y="3140075"/>
          <p14:tracePt t="51027" x="6448425" y="3160713"/>
          <p14:tracePt t="51035" x="6448425" y="3181350"/>
          <p14:tracePt t="51042" x="6434138" y="3232150"/>
          <p14:tracePt t="51051" x="6419850" y="3252788"/>
          <p14:tracePt t="51059" x="6413500" y="3295650"/>
          <p14:tracePt t="51066" x="6413500" y="3316288"/>
          <p14:tracePt t="51074" x="6399213" y="3336925"/>
          <p14:tracePt t="51082" x="6384925" y="3365500"/>
          <p14:tracePt t="51090" x="6384925" y="3400425"/>
          <p14:tracePt t="51098" x="6378575" y="3408363"/>
          <p14:tracePt t="51106" x="6378575" y="3422650"/>
          <p14:tracePt t="51114" x="6378575" y="3435350"/>
          <p14:tracePt t="51122" x="6378575" y="3449638"/>
          <p14:tracePt t="51129" x="6364288" y="3457575"/>
          <p14:tracePt t="51153" x="6364288" y="3471863"/>
          <p14:tracePt t="51241" x="6378575" y="3471863"/>
          <p14:tracePt t="51256" x="6399213" y="3471863"/>
          <p14:tracePt t="51264" x="6413500" y="3471863"/>
          <p14:tracePt t="51272" x="6434138" y="3471863"/>
          <p14:tracePt t="51280" x="6462713" y="3471863"/>
          <p14:tracePt t="51288" x="6483350" y="3486150"/>
          <p14:tracePt t="51296" x="6534150" y="3506788"/>
          <p14:tracePt t="51305" x="6554788" y="3506788"/>
          <p14:tracePt t="51313" x="6589713" y="3527425"/>
          <p14:tracePt t="51321" x="6638925" y="3556000"/>
          <p14:tracePt t="51329" x="6661150" y="3562350"/>
          <p14:tracePt t="51337" x="6696075" y="3576638"/>
          <p14:tracePt t="51343" x="6731000" y="3605213"/>
          <p14:tracePt t="51352" x="6765925" y="3625850"/>
          <p14:tracePt t="51359" x="6808788" y="3648075"/>
          <p14:tracePt t="51367" x="6843713" y="3676650"/>
          <p14:tracePt t="51375" x="6864350" y="3697288"/>
          <p14:tracePt t="51383" x="6900863" y="3717925"/>
          <p14:tracePt t="51391" x="6915150" y="3732213"/>
          <p14:tracePt t="51399" x="6950075" y="3752850"/>
          <p14:tracePt t="51407" x="6970713" y="3781425"/>
          <p14:tracePt t="51415" x="6985000" y="3795713"/>
          <p14:tracePt t="51423" x="7005638" y="3830638"/>
          <p14:tracePt t="51430" x="7034213" y="3852863"/>
          <p14:tracePt t="51438" x="7042150" y="3873500"/>
          <p14:tracePt t="51446" x="7054850" y="3902075"/>
          <p14:tracePt t="51455" x="7069138" y="3908425"/>
          <p14:tracePt t="51462" x="7069138" y="3937000"/>
          <p14:tracePt t="51471" x="7077075" y="3937000"/>
          <p14:tracePt t="51479" x="7091363" y="3957638"/>
          <p14:tracePt t="51488" x="7091363" y="3971925"/>
          <p14:tracePt t="51503" x="7105650" y="3986213"/>
          <p14:tracePt t="51518" x="7105650" y="3994150"/>
          <p14:tracePt t="51534" x="7112000" y="4006850"/>
          <p14:tracePt t="51542" x="7112000" y="4021138"/>
          <p14:tracePt t="51549" x="7112000" y="4029075"/>
          <p14:tracePt t="51557" x="7126288" y="4029075"/>
          <p14:tracePt t="51565" x="7126288" y="4043363"/>
          <p14:tracePt t="51573" x="7126288" y="4057650"/>
          <p14:tracePt t="51581" x="7140575" y="4064000"/>
          <p14:tracePt t="51589" x="7146925" y="4078288"/>
          <p14:tracePt t="51978" x="7146925" y="4064000"/>
          <p14:tracePt t="51985" x="7146925" y="4043363"/>
          <p14:tracePt t="51993" x="7146925" y="3994150"/>
          <p14:tracePt t="52001" x="7140575" y="3937000"/>
          <p14:tracePt t="52009" x="7140575" y="3852863"/>
          <p14:tracePt t="52017" x="7126288" y="3746500"/>
          <p14:tracePt t="52025" x="7112000" y="3625850"/>
          <p14:tracePt t="52032" x="7105650" y="3492500"/>
          <p14:tracePt t="52041" x="7105650" y="3371850"/>
          <p14:tracePt t="52048" x="7091363" y="3244850"/>
          <p14:tracePt t="52056" x="7091363" y="3209925"/>
          <p14:tracePt t="52064" x="7091363" y="3125788"/>
          <p14:tracePt t="52072" x="7091363" y="3054350"/>
          <p14:tracePt t="52080" x="7091363" y="2990850"/>
          <p14:tracePt t="52088" x="7091363" y="2935288"/>
          <p14:tracePt t="52096" x="7091363" y="2906713"/>
          <p14:tracePt t="52105" x="7091363" y="2886075"/>
          <p14:tracePt t="52113" x="7091363" y="2863850"/>
          <p14:tracePt t="52121" x="7091363" y="2851150"/>
          <p14:tracePt t="52129" x="7091363" y="2836863"/>
          <p14:tracePt t="52143" x="7091363" y="2828925"/>
          <p14:tracePt t="52159" x="7091363" y="2814638"/>
          <p14:tracePt t="52168" x="7091363" y="2800350"/>
          <p14:tracePt t="52183" x="7091363" y="2794000"/>
          <p14:tracePt t="52231" x="7091363" y="2779713"/>
          <p14:tracePt t="52311" x="7091363" y="2794000"/>
          <p14:tracePt t="52318" x="7091363" y="2800350"/>
          <p14:tracePt t="52326" x="7091363" y="2814638"/>
          <p14:tracePt t="52333" x="7091363" y="2828925"/>
          <p14:tracePt t="52342" x="7091363" y="2836863"/>
          <p14:tracePt t="52349" x="7091363" y="2871788"/>
          <p14:tracePt t="52357" x="7077075" y="2886075"/>
          <p14:tracePt t="52365" x="7077075" y="2906713"/>
          <p14:tracePt t="52373" x="7069138" y="2935288"/>
          <p14:tracePt t="52381" x="7042150" y="2984500"/>
          <p14:tracePt t="52389" x="7019925" y="3027363"/>
          <p14:tracePt t="52396" x="7005638" y="3076575"/>
          <p14:tracePt t="52405" x="6985000" y="3125788"/>
          <p14:tracePt t="52413" x="6956425" y="3195638"/>
          <p14:tracePt t="52421" x="6935788" y="3267075"/>
          <p14:tracePt t="52429" x="6921500" y="3330575"/>
          <p14:tracePt t="52438" x="6886575" y="3400425"/>
          <p14:tracePt t="52446" x="6886575" y="3435350"/>
          <p14:tracePt t="52454" x="6864350" y="3486150"/>
          <p14:tracePt t="52463" x="6851650" y="3556000"/>
          <p14:tracePt t="52470" x="6843713" y="3605213"/>
          <p14:tracePt t="52478" x="6829425" y="3662363"/>
          <p14:tracePt t="52484" x="6829425" y="3711575"/>
          <p14:tracePt t="52493" x="6815138" y="3767138"/>
          <p14:tracePt t="52500" x="6808788" y="3803650"/>
          <p14:tracePt t="52508" x="6808788" y="3838575"/>
          <p14:tracePt t="52516" x="6794500" y="3887788"/>
          <p14:tracePt t="52524" x="6794500" y="3971925"/>
          <p14:tracePt t="52532" x="6780213" y="4043363"/>
          <p14:tracePt t="52539" x="6780213" y="4092575"/>
          <p14:tracePt t="52547" x="6765925" y="4162425"/>
          <p14:tracePt t="52555" x="6765925" y="4184650"/>
          <p14:tracePt t="52563" x="6765925" y="4233863"/>
          <p14:tracePt t="52571" x="6765925" y="4297363"/>
          <p14:tracePt t="52579" x="6759575" y="4338638"/>
          <p14:tracePt t="52588" x="6759575" y="4375150"/>
          <p14:tracePt t="52596" x="6759575" y="4402138"/>
          <p14:tracePt t="52604" x="6745288" y="4424363"/>
          <p14:tracePt t="52613" x="6745288" y="4451350"/>
          <p14:tracePt t="52618" x="6745288" y="4459288"/>
          <p14:tracePt t="52627" x="6745288" y="4473575"/>
          <p14:tracePt t="52634" x="6745288" y="4494213"/>
          <p14:tracePt t="52643" x="6731000" y="4522788"/>
          <p14:tracePt t="53205" x="6745288" y="4522788"/>
          <p14:tracePt t="53213" x="6759575" y="4522788"/>
          <p14:tracePt t="53222" x="6780213" y="4522788"/>
          <p14:tracePt t="53236" x="6794500" y="4529138"/>
          <p14:tracePt t="53246" x="6808788" y="4529138"/>
          <p14:tracePt t="53254" x="6815138" y="4565650"/>
          <p14:tracePt t="53268" x="6829425" y="4629150"/>
          <p14:tracePt t="53276" x="6829425" y="4664075"/>
          <p14:tracePt t="53284" x="6829425" y="4713288"/>
          <p14:tracePt t="53292" x="6829425" y="4756150"/>
          <p14:tracePt t="53299" x="6829425" y="4840288"/>
          <p14:tracePt t="53308" x="6815138" y="4910138"/>
          <p14:tracePt t="53316" x="6780213" y="5022850"/>
          <p14:tracePt t="53323" x="6745288" y="5108575"/>
          <p14:tracePt t="53331" x="6710363" y="5186363"/>
          <p14:tracePt t="53339" x="6673850" y="5270500"/>
          <p14:tracePt t="53347" x="6653213" y="5305425"/>
          <p14:tracePt t="53355" x="6624638" y="5368925"/>
          <p14:tracePt t="53363" x="6575425" y="5454650"/>
          <p14:tracePt t="53371" x="6554788" y="5495925"/>
          <p14:tracePt t="53379" x="6534150" y="5530850"/>
          <p14:tracePt t="53388" x="6519863" y="5567363"/>
          <p14:tracePt t="53396" x="6497638" y="5608638"/>
          <p14:tracePt t="53404" x="6483350" y="5630863"/>
          <p14:tracePt t="53412" x="6470650" y="5651500"/>
          <p14:tracePt t="53418" x="6462713" y="5665788"/>
          <p14:tracePt t="53426" x="6462713" y="5686425"/>
          <p14:tracePt t="53442" x="6448425" y="5700713"/>
          <p14:tracePt t="53466" x="6448425" y="5715000"/>
          <p14:tracePt t="56241" x="6448425" y="5700713"/>
          <p14:tracePt t="56249" x="6448425" y="5686425"/>
          <p14:tracePt t="56257" x="6448425" y="5645150"/>
          <p14:tracePt t="56265" x="6448425" y="5608638"/>
          <p14:tracePt t="56273" x="6448425" y="5567363"/>
          <p14:tracePt t="56281" x="6448425" y="5530850"/>
          <p14:tracePt t="56289" x="6448425" y="5510213"/>
          <p14:tracePt t="56297" x="6434138" y="5475288"/>
          <p14:tracePt t="56305" x="6434138" y="5426075"/>
          <p14:tracePt t="56313" x="6434138" y="5391150"/>
          <p14:tracePt t="56321" x="6434138" y="5368925"/>
          <p14:tracePt t="56329" x="6434138" y="5334000"/>
          <p14:tracePt t="56338" x="6419850" y="5299075"/>
          <p14:tracePt t="56346" x="6419850" y="5270500"/>
          <p14:tracePt t="56352" x="6413500" y="5235575"/>
          <p14:tracePt t="56360" x="6399213" y="5200650"/>
          <p14:tracePt t="56368" x="6399213" y="5178425"/>
          <p14:tracePt t="56376" x="6399213" y="5143500"/>
          <p14:tracePt t="56383" x="6384925" y="5108575"/>
          <p14:tracePt t="56392" x="6384925" y="5065713"/>
          <p14:tracePt t="56400" x="6378575" y="5030788"/>
          <p14:tracePt t="56407" x="6364288" y="4995863"/>
          <p14:tracePt t="56415" x="6364288" y="4973638"/>
          <p14:tracePt t="56423" x="6350000" y="4938713"/>
          <p14:tracePt t="56431" x="6343650" y="4910138"/>
          <p14:tracePt t="56439" x="6343650" y="4868863"/>
          <p14:tracePt t="56447" x="6329363" y="4840288"/>
          <p14:tracePt t="56455" x="6329363" y="4832350"/>
          <p14:tracePt t="56463" x="6315075" y="4805363"/>
          <p14:tracePt t="56471" x="6315075" y="4797425"/>
          <p14:tracePt t="56479" x="6307138" y="4783138"/>
          <p14:tracePt t="56488" x="6307138" y="4756150"/>
          <p14:tracePt t="56496" x="6292850" y="4733925"/>
          <p14:tracePt t="56504" x="6265863" y="4713288"/>
          <p14:tracePt t="56513" x="6243638" y="4678363"/>
          <p14:tracePt t="56519" x="6208713" y="4641850"/>
          <p14:tracePt t="56526" x="6173788" y="4592638"/>
          <p14:tracePt t="56534" x="6124575" y="4522788"/>
          <p14:tracePt t="56542" x="6053138" y="4438650"/>
          <p14:tracePt t="56550" x="5983288" y="4352925"/>
          <p14:tracePt t="56558" x="5911850" y="4254500"/>
          <p14:tracePt t="56566" x="5842000" y="4176713"/>
          <p14:tracePt t="56574" x="5772150" y="4064000"/>
          <p14:tracePt t="56582" x="5686425" y="3986213"/>
          <p14:tracePt t="56589" x="5622925" y="3922713"/>
          <p14:tracePt t="56597" x="5538788" y="3873500"/>
          <p14:tracePt t="56605" x="5467350" y="3816350"/>
          <p14:tracePt t="56614" x="5397500" y="3781425"/>
          <p14:tracePt t="56622" x="5313363" y="3746500"/>
          <p14:tracePt t="56629" x="5235575" y="3711575"/>
          <p14:tracePt t="56638" x="5149850" y="3683000"/>
          <p14:tracePt t="56646" x="5051425" y="3662363"/>
          <p14:tracePt t="56654" x="4995863" y="3640138"/>
          <p14:tracePt t="56663" x="4959350" y="3640138"/>
          <p14:tracePt t="56671" x="4889500" y="3625850"/>
          <p14:tracePt t="56679" x="4840288" y="3605213"/>
          <p14:tracePt t="56685" x="4768850" y="3605213"/>
          <p14:tracePt t="56693" x="4719638" y="3590925"/>
          <p14:tracePt t="56701" x="4684713" y="3576638"/>
          <p14:tracePt t="56709" x="4621213" y="3576638"/>
          <p14:tracePt t="56717" x="4543425" y="3562350"/>
          <p14:tracePt t="56725" x="4514850" y="3562350"/>
          <p14:tracePt t="56733" x="4465638" y="3562350"/>
          <p14:tracePt t="56740" x="4410075" y="3556000"/>
          <p14:tracePt t="56748" x="4360863" y="3541713"/>
          <p14:tracePt t="56756" x="4311650" y="3527425"/>
          <p14:tracePt t="56764" x="4268788" y="3527425"/>
          <p14:tracePt t="56772" x="4219575" y="3521075"/>
          <p14:tracePt t="56780" x="4184650" y="3506788"/>
          <p14:tracePt t="56788" x="4148138" y="3506788"/>
          <p14:tracePt t="56796" x="4113213" y="3492500"/>
          <p14:tracePt t="56804" x="4078288" y="3486150"/>
          <p14:tracePt t="56813" x="4049713" y="3471863"/>
          <p14:tracePt t="56821" x="4014788" y="3457575"/>
          <p14:tracePt t="56829" x="3994150" y="3449638"/>
          <p14:tracePt t="56837" x="3979863" y="3435350"/>
          <p14:tracePt t="56843" x="3957638" y="3422650"/>
          <p14:tracePt t="56851" x="3943350" y="3408363"/>
          <p14:tracePt t="56859" x="3922713" y="3400425"/>
          <p14:tracePt t="56867" x="3922713" y="3386138"/>
          <p14:tracePt t="56875" x="3908425" y="3371850"/>
          <p14:tracePt t="56883" x="3894138" y="3365500"/>
          <p14:tracePt t="56891" x="3887788" y="3351213"/>
          <p14:tracePt t="56899" x="3887788" y="3330575"/>
          <p14:tracePt t="56907" x="3873500" y="3316288"/>
          <p14:tracePt t="56915" x="3873500" y="3302000"/>
          <p14:tracePt t="56922" x="3859213" y="3295650"/>
          <p14:tracePt t="56938" x="3859213" y="3281363"/>
          <p14:tracePt t="56946" x="3859213" y="3267075"/>
          <p14:tracePt t="57081" x="3859213" y="3281363"/>
          <p14:tracePt t="57809" x="3859213" y="3295650"/>
          <p14:tracePt t="57817" x="3859213" y="3302000"/>
          <p14:tracePt t="57825" x="3859213" y="3316288"/>
          <p14:tracePt t="57833" x="3873500" y="3330575"/>
          <p14:tracePt t="57841" x="3873500" y="3351213"/>
          <p14:tracePt t="57849" x="3873500" y="3365500"/>
          <p14:tracePt t="57857" x="3873500" y="3371850"/>
          <p14:tracePt t="57865" x="3887788" y="3386138"/>
          <p14:tracePt t="57873" x="3887788" y="3400425"/>
          <p14:tracePt t="57881" x="3894138" y="3408363"/>
          <p14:tracePt t="57888" x="3894138" y="3422650"/>
          <p14:tracePt t="57896" x="3894138" y="3435350"/>
          <p14:tracePt t="57912" x="3908425" y="3449638"/>
          <p14:tracePt t="57928" x="3908425" y="3457575"/>
          <p14:tracePt t="57952" x="3908425" y="3471863"/>
          <p14:tracePt t="57968" x="3922713" y="3471863"/>
          <p14:tracePt t="57984" x="3922713" y="3486150"/>
          <p14:tracePt t="58007" x="3922713" y="3492500"/>
          <p14:tracePt t="58039" x="3930650" y="3506788"/>
          <p14:tracePt t="58071" x="3930650" y="3521075"/>
          <p14:tracePt t="58080" x="3943350" y="3521075"/>
          <p14:tracePt t="58110" x="3943350" y="3527425"/>
          <p14:tracePt t="58118" x="3957638" y="3541713"/>
          <p14:tracePt t="58134" x="3965575" y="3556000"/>
          <p14:tracePt t="58143" x="3979863" y="3556000"/>
          <p14:tracePt t="58150" x="4006850" y="3576638"/>
          <p14:tracePt t="58158" x="4014788" y="3590925"/>
          <p14:tracePt t="58166" x="4049713" y="3613150"/>
          <p14:tracePt t="58173" x="4064000" y="3625850"/>
          <p14:tracePt t="58181" x="4084638" y="3640138"/>
          <p14:tracePt t="58189" x="4113213" y="3662363"/>
          <p14:tracePt t="58197" x="4148138" y="3683000"/>
          <p14:tracePt t="58205" x="4170363" y="3711575"/>
          <p14:tracePt t="58213" x="4205288" y="3746500"/>
          <p14:tracePt t="58221" x="4233863" y="3752850"/>
          <p14:tracePt t="58229" x="4254500" y="3781425"/>
          <p14:tracePt t="58238" x="4275138" y="3803650"/>
          <p14:tracePt t="58246" x="4303713" y="3830638"/>
          <p14:tracePt t="58254" x="4324350" y="3838575"/>
          <p14:tracePt t="58263" x="4338638" y="3867150"/>
          <p14:tracePt t="58268" x="4360863" y="3887788"/>
          <p14:tracePt t="58276" x="4375150" y="3887788"/>
          <p14:tracePt t="58285" x="4375150" y="3902075"/>
          <p14:tracePt t="58292" x="4387850" y="3908425"/>
          <p14:tracePt t="58308" x="4395788" y="3922713"/>
          <p14:tracePt t="58332" x="4410075" y="3937000"/>
          <p14:tracePt t="59093" x="4410075" y="3922713"/>
          <p14:tracePt t="59108" x="4410075" y="3908425"/>
          <p14:tracePt t="59116" x="4410075" y="3902075"/>
          <p14:tracePt t="59124" x="4410075" y="3887788"/>
          <p14:tracePt t="59132" x="4410075" y="3867150"/>
          <p14:tracePt t="59140" x="4410075" y="3838575"/>
          <p14:tracePt t="59148" x="4410075" y="3816350"/>
          <p14:tracePt t="59156" x="4410075" y="3795713"/>
          <p14:tracePt t="59164" x="4410075" y="3752850"/>
          <p14:tracePt t="59172" x="4410075" y="3732213"/>
          <p14:tracePt t="59180" x="4410075" y="3697288"/>
          <p14:tracePt t="59188" x="4410075" y="3662363"/>
          <p14:tracePt t="59195" x="4410075" y="3625850"/>
          <p14:tracePt t="59204" x="4410075" y="3605213"/>
          <p14:tracePt t="59213" x="4410075" y="3562350"/>
          <p14:tracePt t="59221" x="4395788" y="3541713"/>
          <p14:tracePt t="59229" x="4387850" y="3506788"/>
          <p14:tracePt t="59235" x="4387850" y="3486150"/>
          <p14:tracePt t="59243" x="4375150" y="3457575"/>
          <p14:tracePt t="59251" x="4360863" y="3435350"/>
          <p14:tracePt t="59259" x="4352925" y="3422650"/>
          <p14:tracePt t="59267" x="4352925" y="3400425"/>
          <p14:tracePt t="59275" x="4338638" y="3386138"/>
          <p14:tracePt t="59283" x="4338638" y="3365500"/>
          <p14:tracePt t="59291" x="4324350" y="3365500"/>
          <p14:tracePt t="59298" x="4324350" y="3336925"/>
          <p14:tracePt t="59307" x="4311650" y="3330575"/>
          <p14:tracePt t="59322" x="4303713" y="3316288"/>
          <p14:tracePt t="59338" x="4289425" y="3302000"/>
          <p14:tracePt t="59354" x="4289425" y="3295650"/>
          <p14:tracePt t="59369" x="4275138" y="3295650"/>
          <p14:tracePt t="59393" x="4275138" y="3281363"/>
          <p14:tracePt t="59489" x="4275138" y="3295650"/>
          <p14:tracePt t="59520" x="4275138" y="3302000"/>
          <p14:tracePt t="59552" x="4275138" y="3316288"/>
          <p14:tracePt t="59567" x="4275138" y="3330575"/>
          <p14:tracePt t="59584" x="4275138" y="3336925"/>
          <p14:tracePt t="59591" x="4275138" y="3365500"/>
          <p14:tracePt t="59599" x="4275138" y="3371850"/>
          <p14:tracePt t="59607" x="4275138" y="3400425"/>
          <p14:tracePt t="59615" x="4289425" y="3435350"/>
          <p14:tracePt t="59623" x="4303713" y="3471863"/>
          <p14:tracePt t="59631" x="4311650" y="3506788"/>
          <p14:tracePt t="59639" x="4352925" y="3562350"/>
          <p14:tracePt t="59647" x="4360863" y="3590925"/>
          <p14:tracePt t="59655" x="4387850" y="3640138"/>
          <p14:tracePt t="59663" x="4395788" y="3683000"/>
          <p14:tracePt t="59671" x="4424363" y="3717925"/>
          <p14:tracePt t="59679" x="4445000" y="3752850"/>
          <p14:tracePt t="59687" x="4459288" y="3781425"/>
          <p14:tracePt t="59696" x="4465638" y="3830638"/>
          <p14:tracePt t="59704" x="4494213" y="3852863"/>
          <p14:tracePt t="59710" x="4502150" y="3867150"/>
          <p14:tracePt t="59718" x="4529138" y="3902075"/>
          <p14:tracePt t="59726" x="4551363" y="3922713"/>
          <p14:tracePt t="59734" x="4565650" y="3937000"/>
          <p14:tracePt t="59741" x="4586288" y="3957638"/>
          <p14:tracePt t="59749" x="4614863" y="3986213"/>
          <p14:tracePt t="59757" x="4649788" y="4006850"/>
          <p14:tracePt t="59765" x="4670425" y="4029075"/>
          <p14:tracePt t="59773" x="4705350" y="4057650"/>
          <p14:tracePt t="59782" x="4733925" y="4078288"/>
          <p14:tracePt t="59789" x="4768850" y="4106863"/>
          <p14:tracePt t="59797" x="4791075" y="4127500"/>
          <p14:tracePt t="59805" x="4826000" y="4148138"/>
          <p14:tracePt t="59813" x="4846638" y="4184650"/>
          <p14:tracePt t="59821" x="4875213" y="4197350"/>
          <p14:tracePt t="59829" x="4895850" y="4219575"/>
          <p14:tracePt t="59838" x="4910138" y="4233863"/>
          <p14:tracePt t="59846" x="4946650" y="4254500"/>
          <p14:tracePt t="59854" x="4967288" y="4283075"/>
          <p14:tracePt t="59862" x="4995863" y="4297363"/>
          <p14:tracePt t="59868" x="5016500" y="4318000"/>
          <p14:tracePt t="59879" x="5045075" y="4332288"/>
          <p14:tracePt t="59884" x="5080000" y="4338638"/>
          <p14:tracePt t="59892" x="5100638" y="4367213"/>
          <p14:tracePt t="59900" x="5122863" y="4375150"/>
          <p14:tracePt t="59908" x="5157788" y="4387850"/>
          <p14:tracePt t="59916" x="5192713" y="4410075"/>
          <p14:tracePt t="59924" x="5221288" y="4424363"/>
          <p14:tracePt t="59933" x="5256213" y="4451350"/>
          <p14:tracePt t="59940" x="5270500" y="4459288"/>
          <p14:tracePt t="59948" x="5291138" y="4473575"/>
          <p14:tracePt t="59956" x="5313363" y="4494213"/>
          <p14:tracePt t="59964" x="5327650" y="4494213"/>
          <p14:tracePt t="59972" x="5348288" y="4508500"/>
          <p14:tracePt t="59979" x="5362575" y="4529138"/>
          <p14:tracePt t="59987" x="5376863" y="4543425"/>
          <p14:tracePt t="59996" x="5383213" y="4543425"/>
          <p14:tracePt t="60004" x="5397500" y="4565650"/>
          <p14:tracePt t="60012" x="5397500" y="4578350"/>
          <p14:tracePt t="60021" x="5426075" y="4578350"/>
          <p14:tracePt t="60029" x="5426075" y="4592638"/>
          <p14:tracePt t="60035" x="5432425" y="4606925"/>
          <p14:tracePt t="60043" x="5446713" y="4614863"/>
          <p14:tracePt t="60066" x="5446713" y="4629150"/>
          <p14:tracePt t="60074" x="5461000" y="4629150"/>
          <p14:tracePt t="60257" x="5446713" y="4629150"/>
          <p14:tracePt t="60273" x="5432425" y="4629150"/>
          <p14:tracePt t="60289" x="5426075" y="4629150"/>
          <p14:tracePt t="60296" x="5411788" y="4629150"/>
          <p14:tracePt t="60305" x="5397500" y="4629150"/>
          <p14:tracePt t="60313" x="5348288" y="4629150"/>
          <p14:tracePt t="60321" x="5313363" y="4629150"/>
          <p14:tracePt t="60329" x="5270500" y="4629150"/>
          <p14:tracePt t="60338" x="5221288" y="4629150"/>
          <p14:tracePt t="60345" x="5149850" y="4614863"/>
          <p14:tracePt t="60352" x="5122863" y="4614863"/>
          <p14:tracePt t="60359" x="5051425" y="4606925"/>
          <p14:tracePt t="60368" x="5002213" y="4606925"/>
          <p14:tracePt t="60375" x="4959350" y="4606925"/>
          <p14:tracePt t="60383" x="4910138" y="4592638"/>
          <p14:tracePt t="60391" x="4860925" y="4578350"/>
          <p14:tracePt t="60399" x="4826000" y="4578350"/>
          <p14:tracePt t="60407" x="4805363" y="4565650"/>
          <p14:tracePt t="60415" x="4768850" y="4557713"/>
          <p14:tracePt t="60423" x="4733925" y="4557713"/>
          <p14:tracePt t="60431" x="4699000" y="4543425"/>
          <p14:tracePt t="60439" x="4656138" y="4543425"/>
          <p14:tracePt t="60447" x="4621213" y="4543425"/>
          <p14:tracePt t="60455" x="4586288" y="4529138"/>
          <p14:tracePt t="60463" x="4551363" y="4522788"/>
          <p14:tracePt t="60471" x="4502150" y="4522788"/>
          <p14:tracePt t="60479" x="4465638" y="4508500"/>
          <p14:tracePt t="60488" x="4445000" y="4494213"/>
          <p14:tracePt t="60496" x="4430713" y="4494213"/>
          <p14:tracePt t="60504" x="4410075" y="4494213"/>
          <p14:tracePt t="60518" x="4395788" y="4494213"/>
          <p14:tracePt t="60526" x="4395788" y="4487863"/>
          <p14:tracePt t="60534" x="4387850" y="4487863"/>
          <p14:tracePt t="61175" x="4387850" y="4451350"/>
          <p14:tracePt t="61183" x="4387850" y="4410075"/>
          <p14:tracePt t="61191" x="4395788" y="4352925"/>
          <p14:tracePt t="61199" x="4410075" y="4297363"/>
          <p14:tracePt t="61207" x="4424363" y="4233863"/>
          <p14:tracePt t="61215" x="4445000" y="4162425"/>
          <p14:tracePt t="61223" x="4459288" y="4141788"/>
          <p14:tracePt t="61230" x="4465638" y="4092575"/>
          <p14:tracePt t="61239" x="4502150" y="4029075"/>
          <p14:tracePt t="61246" x="4514850" y="3986213"/>
          <p14:tracePt t="61255" x="4543425" y="3937000"/>
          <p14:tracePt t="61263" x="4551363" y="3902075"/>
          <p14:tracePt t="61271" x="4578350" y="3852863"/>
          <p14:tracePt t="61279" x="4586288" y="3830638"/>
          <p14:tracePt t="61288" x="4600575" y="3816350"/>
          <p14:tracePt t="61296" x="4614863" y="3795713"/>
          <p14:tracePt t="61304" x="4621213" y="3781425"/>
          <p14:tracePt t="61310" x="4635500" y="3767138"/>
          <p14:tracePt t="61326" x="4649788" y="3752850"/>
          <p14:tracePt t="61342" x="4656138" y="3752850"/>
          <p14:tracePt t="61358" x="4670425" y="3752850"/>
          <p14:tracePt t="61365" x="4670425" y="3746500"/>
          <p14:tracePt t="61373" x="4684713" y="3746500"/>
          <p14:tracePt t="61397" x="4699000" y="3746500"/>
          <p14:tracePt t="61421" x="4705350" y="3752850"/>
          <p14:tracePt t="61429" x="4705350" y="3767138"/>
          <p14:tracePt t="61439" x="4719638" y="3795713"/>
          <p14:tracePt t="61446" x="4719638" y="3830638"/>
          <p14:tracePt t="61454" x="4719638" y="3887788"/>
          <p14:tracePt t="61463" x="4719638" y="3937000"/>
          <p14:tracePt t="61468" x="4719638" y="4006850"/>
          <p14:tracePt t="61476" x="4719638" y="4064000"/>
          <p14:tracePt t="61484" x="4719638" y="4148138"/>
          <p14:tracePt t="61492" x="4719638" y="4233863"/>
          <p14:tracePt t="61500" x="4719638" y="4338638"/>
          <p14:tracePt t="61508" x="4699000" y="4424363"/>
          <p14:tracePt t="61516" x="4684713" y="4459288"/>
          <p14:tracePt t="61524" x="4656138" y="4557713"/>
          <p14:tracePt t="61532" x="4635500" y="4614863"/>
          <p14:tracePt t="61540" x="4614863" y="4664075"/>
          <p14:tracePt t="61547" x="4600575" y="4719638"/>
          <p14:tracePt t="61556" x="4586288" y="4768850"/>
          <p14:tracePt t="61564" x="4565650" y="4805363"/>
          <p14:tracePt t="61572" x="4543425" y="4840288"/>
          <p14:tracePt t="61580" x="4529138" y="4875213"/>
          <p14:tracePt t="61588" x="4514850" y="4903788"/>
          <p14:tracePt t="61596" x="4502150" y="4910138"/>
          <p14:tracePt t="61604" x="4502150" y="4938713"/>
          <p14:tracePt t="61613" x="4494213" y="4953000"/>
          <p14:tracePt t="61620" x="4494213" y="4959350"/>
          <p14:tracePt t="61629" x="4479925" y="4973638"/>
          <p14:tracePt t="61634" x="4465638" y="4987925"/>
          <p14:tracePt t="61643" x="4465638" y="4995863"/>
          <p14:tracePt t="61650" x="4459288" y="4995863"/>
          <p14:tracePt t="62158" x="4424363" y="5010150"/>
          <p14:tracePt t="62165" x="4387850" y="5045075"/>
          <p14:tracePt t="62173" x="4352925" y="5065713"/>
          <p14:tracePt t="62181" x="4303713" y="5108575"/>
          <p14:tracePt t="62189" x="4240213" y="5143500"/>
          <p14:tracePt t="62197" x="4184650" y="5178425"/>
          <p14:tracePt t="62205" x="4133850" y="5213350"/>
          <p14:tracePt t="62213" x="4049713" y="5256213"/>
          <p14:tracePt t="62221" x="4006850" y="5284788"/>
          <p14:tracePt t="62229" x="3930650" y="5319713"/>
          <p14:tracePt t="62237" x="3908425" y="5334000"/>
          <p14:tracePt t="62246" x="3859213" y="5340350"/>
          <p14:tracePt t="62254" x="3789363" y="5368925"/>
          <p14:tracePt t="62262" x="3740150" y="5376863"/>
          <p14:tracePt t="62270" x="3697288" y="5391150"/>
          <p14:tracePt t="62276" x="3662363" y="5391150"/>
          <p14:tracePt t="62284" x="3613150" y="5403850"/>
          <p14:tracePt t="62292" x="3576638" y="5411788"/>
          <p14:tracePt t="62300" x="3549650" y="5411788"/>
          <p14:tracePt t="62308" x="3513138" y="5411788"/>
          <p14:tracePt t="62316" x="3492500" y="5411788"/>
          <p14:tracePt t="62324" x="3457575" y="5411788"/>
          <p14:tracePt t="62332" x="3429000" y="5411788"/>
          <p14:tracePt t="62339" x="3422650" y="5411788"/>
          <p14:tracePt t="62348" x="3394075" y="5403850"/>
          <p14:tracePt t="62355" x="3359150" y="5391150"/>
          <p14:tracePt t="62363" x="3322638" y="5368925"/>
          <p14:tracePt t="62371" x="3302000" y="5354638"/>
          <p14:tracePt t="62379" x="3267075" y="5334000"/>
          <p14:tracePt t="62388" x="3238500" y="5305425"/>
          <p14:tracePt t="62396" x="3203575" y="5284788"/>
          <p14:tracePt t="62404" x="3181350" y="5256213"/>
          <p14:tracePt t="62413" x="3146425" y="5221288"/>
          <p14:tracePt t="62421" x="3125788" y="5200650"/>
          <p14:tracePt t="62428" x="3097213" y="5164138"/>
          <p14:tracePt t="62435" x="3082925" y="5129213"/>
          <p14:tracePt t="62442" x="3062288" y="5108575"/>
          <p14:tracePt t="62451" x="3041650" y="5030788"/>
          <p14:tracePt t="62458" x="3027363" y="4987925"/>
          <p14:tracePt t="62466" x="3013075" y="4910138"/>
          <p14:tracePt t="62474" x="3005138" y="4832350"/>
          <p14:tracePt t="62482" x="3005138" y="4719638"/>
          <p14:tracePt t="62490" x="3005138" y="4629150"/>
          <p14:tracePt t="62498" x="3005138" y="4494213"/>
          <p14:tracePt t="62506" x="3005138" y="4318000"/>
          <p14:tracePt t="62514" x="3005138" y="4162425"/>
          <p14:tracePt t="62522" x="3013075" y="3994150"/>
          <p14:tracePt t="62530" x="3062288" y="3816350"/>
          <p14:tracePt t="62538" x="3097213" y="3662363"/>
          <p14:tracePt t="62546" x="3160713" y="3486150"/>
          <p14:tracePt t="62554" x="3203575" y="3365500"/>
          <p14:tracePt t="62563" x="3232150" y="3316288"/>
          <p14:tracePt t="62571" x="3281363" y="3209925"/>
          <p14:tracePt t="62579" x="3316288" y="3125788"/>
          <p14:tracePt t="62587" x="3359150" y="3062288"/>
          <p14:tracePt t="62593" x="3386138" y="3019425"/>
          <p14:tracePt t="62601" x="3422650" y="2970213"/>
          <p14:tracePt t="62609" x="3429000" y="2949575"/>
          <p14:tracePt t="62617" x="3457575" y="2921000"/>
          <p14:tracePt t="62625" x="3471863" y="2906713"/>
          <p14:tracePt t="62633" x="3478213" y="2900363"/>
          <p14:tracePt t="62641" x="3506788" y="2900363"/>
          <p14:tracePt t="62649" x="3513138" y="2900363"/>
          <p14:tracePt t="62656" x="3527425" y="2886075"/>
          <p14:tracePt t="62672" x="3541713" y="2886075"/>
          <p14:tracePt t="62688" x="3549650" y="2886075"/>
          <p14:tracePt t="62704" x="3562350" y="2886075"/>
          <p14:tracePt t="62719" x="3576638" y="2886075"/>
          <p14:tracePt t="62729" x="3598863" y="2921000"/>
          <p14:tracePt t="62737" x="3625850" y="2935288"/>
          <p14:tracePt t="62745" x="3662363" y="2970213"/>
          <p14:tracePt t="62752" x="3683000" y="3005138"/>
          <p14:tracePt t="62759" x="3732213" y="3054350"/>
          <p14:tracePt t="62767" x="3775075" y="3105150"/>
          <p14:tracePt t="62775" x="3803650" y="3125788"/>
          <p14:tracePt t="62783" x="3887788" y="3195638"/>
          <p14:tracePt t="62791" x="3908425" y="3217863"/>
          <p14:tracePt t="62799" x="3957638" y="3267075"/>
          <p14:tracePt t="62807" x="4006850" y="3302000"/>
          <p14:tracePt t="62815" x="4049713" y="3336925"/>
          <p14:tracePt t="62823" x="4098925" y="3386138"/>
          <p14:tracePt t="62831" x="4133850" y="3408363"/>
          <p14:tracePt t="62838" x="4184650" y="3449638"/>
          <p14:tracePt t="62846" x="4240213" y="3492500"/>
          <p14:tracePt t="62855" x="4240213" y="3521075"/>
          <p14:tracePt t="62862" x="4311650" y="3576638"/>
          <p14:tracePt t="62871" x="4352925" y="3640138"/>
          <p14:tracePt t="62879" x="4387850" y="3676650"/>
          <p14:tracePt t="62888" x="4424363" y="3732213"/>
          <p14:tracePt t="62896" x="4445000" y="3795713"/>
          <p14:tracePt t="62904" x="4494213" y="3867150"/>
          <p14:tracePt t="62910" x="4514850" y="3922713"/>
          <p14:tracePt t="62918" x="4543425" y="3986213"/>
          <p14:tracePt t="65329" x="4565650" y="3986213"/>
          <p14:tracePt t="65337" x="4614863" y="3986213"/>
          <p14:tracePt t="65349" x="4656138" y="3971925"/>
          <p14:tracePt t="65354" x="4733925" y="3971925"/>
          <p14:tracePt t="65363" x="4811713" y="3957638"/>
          <p14:tracePt t="65369" x="4889500" y="3957638"/>
          <p14:tracePt t="65377" x="4967288" y="3957638"/>
          <p14:tracePt t="65384" x="5030788" y="3957638"/>
          <p14:tracePt t="65393" x="5114925" y="3957638"/>
          <p14:tracePt t="65400" x="5186363" y="3957638"/>
          <p14:tracePt t="65408" x="5221288" y="3957638"/>
          <p14:tracePt t="65416" x="5270500" y="3957638"/>
          <p14:tracePt t="65424" x="5327650" y="3971925"/>
          <p14:tracePt t="65432" x="5376863" y="3994150"/>
          <p14:tracePt t="65440" x="5411788" y="4006850"/>
          <p14:tracePt t="65448" x="5446713" y="4029075"/>
          <p14:tracePt t="65456" x="5481638" y="4064000"/>
          <p14:tracePt t="65464" x="5503863" y="4078288"/>
          <p14:tracePt t="65472" x="5518150" y="4106863"/>
          <p14:tracePt t="65479" x="5530850" y="4127500"/>
          <p14:tracePt t="65488" x="5538788" y="4148138"/>
          <p14:tracePt t="65496" x="5538788" y="4176713"/>
          <p14:tracePt t="65504" x="5553075" y="4197350"/>
          <p14:tracePt t="65513" x="5553075" y="4219575"/>
          <p14:tracePt t="65521" x="5553075" y="4248150"/>
          <p14:tracePt t="65529" x="5553075" y="4283075"/>
          <p14:tracePt t="65535" x="5553075" y="4338638"/>
          <p14:tracePt t="65543" x="5538788" y="4375150"/>
          <p14:tracePt t="65551" x="5530850" y="4387850"/>
          <p14:tracePt t="65559" x="5481638" y="4451350"/>
          <p14:tracePt t="65566" x="5467350" y="4473575"/>
          <p14:tracePt t="65575" x="5432425" y="4494213"/>
          <p14:tracePt t="65583" x="5376863" y="4543425"/>
          <p14:tracePt t="65590" x="5327650" y="4565650"/>
          <p14:tracePt t="65598" x="5276850" y="4592638"/>
          <p14:tracePt t="65606" x="5221288" y="4592638"/>
          <p14:tracePt t="65614" x="5186363" y="4606925"/>
          <p14:tracePt t="65622" x="5137150" y="4614863"/>
          <p14:tracePt t="65630" x="5086350" y="4614863"/>
          <p14:tracePt t="65638" x="5030788" y="4614863"/>
          <p14:tracePt t="65646" x="4981575" y="4614863"/>
          <p14:tracePt t="65654" x="4959350" y="4614863"/>
          <p14:tracePt t="65663" x="4932363" y="4614863"/>
          <p14:tracePt t="65671" x="4895850" y="4614863"/>
          <p14:tracePt t="65679" x="4889500" y="4606925"/>
          <p14:tracePt t="65687" x="4875213" y="4606925"/>
          <p14:tracePt t="65695" x="4860925" y="4592638"/>
          <p14:tracePt t="65701" x="4860925" y="4578350"/>
          <p14:tracePt t="65710" x="4846638" y="4565650"/>
          <p14:tracePt t="65725" x="4846638" y="4557713"/>
          <p14:tracePt t="65741" x="4846638" y="4543425"/>
          <p14:tracePt t="65765" x="4846638" y="4529138"/>
          <p14:tracePt t="65782" x="4846638" y="4522788"/>
          <p14:tracePt t="65788" x="4860925" y="4522788"/>
          <p14:tracePt t="65796" x="4889500" y="4508500"/>
          <p14:tracePt t="65812" x="4910138" y="4494213"/>
          <p14:tracePt t="65821" x="4932363" y="4494213"/>
          <p14:tracePt t="65830" x="4959350" y="4494213"/>
          <p14:tracePt t="65838" x="4967288" y="4494213"/>
          <p14:tracePt t="65845" x="4995863" y="4494213"/>
          <p14:tracePt t="65852" x="5016500" y="4494213"/>
          <p14:tracePt t="65859" x="5030788" y="4494213"/>
          <p14:tracePt t="65868" x="5051425" y="4508500"/>
          <p14:tracePt t="65876" x="5080000" y="4543425"/>
          <p14:tracePt t="65884" x="5086350" y="4565650"/>
          <p14:tracePt t="65891" x="5114925" y="4641850"/>
          <p14:tracePt t="65899" x="5137150" y="4684713"/>
          <p14:tracePt t="65907" x="5149850" y="4733925"/>
          <p14:tracePt t="65915" x="5157788" y="4797425"/>
          <p14:tracePt t="65923" x="5157788" y="4854575"/>
          <p14:tracePt t="65931" x="5172075" y="4875213"/>
          <p14:tracePt t="66414" x="5157788" y="4889500"/>
          <p14:tracePt t="66422" x="5114925" y="4938713"/>
          <p14:tracePt t="66430" x="5051425" y="4987925"/>
          <p14:tracePt t="66438" x="4981575" y="5045075"/>
          <p14:tracePt t="66446" x="4910138" y="5080000"/>
          <p14:tracePt t="66454" x="4805363" y="5129213"/>
          <p14:tracePt t="66463" x="4719638" y="5164138"/>
          <p14:tracePt t="66471" x="4635500" y="5186363"/>
          <p14:tracePt t="66479" x="4551363" y="5200650"/>
          <p14:tracePt t="66487" x="4445000" y="5213350"/>
          <p14:tracePt t="66493" x="4338638" y="5213350"/>
          <p14:tracePt t="66501" x="4133850" y="5213350"/>
          <p14:tracePt t="66509" x="4006850" y="5164138"/>
          <p14:tracePt t="66518" x="3930650" y="5114925"/>
          <p14:tracePt t="66525" x="3789363" y="4995863"/>
          <p14:tracePt t="66534" x="3683000" y="4889500"/>
          <p14:tracePt t="66541" x="3584575" y="4756150"/>
          <p14:tracePt t="66549" x="3506788" y="4649788"/>
          <p14:tracePt t="66557" x="3492500" y="4606925"/>
          <p14:tracePt t="66565" x="3457575" y="4522788"/>
          <p14:tracePt t="66573" x="3429000" y="4473575"/>
          <p14:tracePt t="66581" x="3422650" y="4424363"/>
          <p14:tracePt t="66589" x="3422650" y="4387850"/>
          <p14:tracePt t="66596" x="3422650" y="4352925"/>
          <p14:tracePt t="66605" x="3422650" y="4332288"/>
          <p14:tracePt t="66613" x="3422650" y="4303713"/>
          <p14:tracePt t="66620" x="3422650" y="4283075"/>
          <p14:tracePt t="66629" x="3422650" y="4254500"/>
          <p14:tracePt t="66638" x="3429000" y="4219575"/>
          <p14:tracePt t="66645" x="3443288" y="4197350"/>
          <p14:tracePt t="66652" x="3471863" y="4176713"/>
          <p14:tracePt t="66659" x="3478213" y="4148138"/>
          <p14:tracePt t="66668" x="3506788" y="4113213"/>
          <p14:tracePt t="66675" x="3513138" y="4092575"/>
          <p14:tracePt t="66683" x="3527425" y="4078288"/>
          <p14:tracePt t="66691" x="3562350" y="4057650"/>
          <p14:tracePt t="66699" x="3576638" y="4043363"/>
          <p14:tracePt t="66708" x="3598863" y="4043363"/>
          <p14:tracePt t="66715" x="3625850" y="4029075"/>
          <p14:tracePt t="66723" x="3633788" y="4029075"/>
          <p14:tracePt t="66731" x="3662363" y="4029075"/>
          <p14:tracePt t="66739" x="3703638" y="4029075"/>
          <p14:tracePt t="66747" x="3717925" y="4029075"/>
          <p14:tracePt t="66755" x="3752850" y="4057650"/>
          <p14:tracePt t="66763" x="3789363" y="4106863"/>
          <p14:tracePt t="66771" x="3816350" y="4148138"/>
          <p14:tracePt t="66779" x="3838575" y="4197350"/>
          <p14:tracePt t="66788" x="3873500" y="4254500"/>
          <p14:tracePt t="66796" x="3922713" y="4332288"/>
          <p14:tracePt t="66804" x="3930650" y="4367213"/>
          <p14:tracePt t="66810" x="3957638" y="4424363"/>
          <p14:tracePt t="66818" x="3994150" y="4473575"/>
          <p14:tracePt t="66826" x="4014788" y="4522788"/>
          <p14:tracePt t="66834" x="4043363" y="4565650"/>
          <p14:tracePt t="66842" x="4049713" y="4606925"/>
          <p14:tracePt t="66850" x="4078288" y="4629150"/>
          <p14:tracePt t="66858" x="4098925" y="4664075"/>
          <p14:tracePt t="66866" x="4113213" y="4678363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BB4FE-5A72-7746-A8C6-2B83F5043E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/</a:t>
            </a:r>
            <a:r>
              <a:rPr lang="en-US" sz="4000" cap="none" dirty="0">
                <a:solidFill>
                  <a:prstClr val="white"/>
                </a:solidFill>
              </a:rPr>
              <a:t>bin</a:t>
            </a:r>
            <a:r>
              <a:rPr lang="en-US" dirty="0"/>
              <a:t> – the essential binaries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10F487-C589-3145-A022-5CBA3A8DEB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097088"/>
            <a:ext cx="5361938" cy="3541714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The /bin directory contains the essential user binaries(programs) that must be present when the system is mounted in single-user mode. Applications such as Firefox are stored in /</a:t>
            </a:r>
            <a:r>
              <a:rPr lang="en-US" dirty="0" err="1"/>
              <a:t>usr</a:t>
            </a:r>
            <a:r>
              <a:rPr lang="en-US" dirty="0"/>
              <a:t>/bin, while important system programs and utilities such as the bash shell are located in /bin. The /</a:t>
            </a:r>
            <a:r>
              <a:rPr lang="en-US" dirty="0" err="1"/>
              <a:t>usr</a:t>
            </a:r>
            <a:r>
              <a:rPr lang="en-US" dirty="0"/>
              <a:t> directory may be stored on another partition — placing these files in the /bin directory ensures the system will have these important utilities even if no other file systems are mounted. The /</a:t>
            </a:r>
            <a:r>
              <a:rPr lang="en-US" dirty="0" err="1"/>
              <a:t>sbin</a:t>
            </a:r>
            <a:r>
              <a:rPr lang="en-US" dirty="0"/>
              <a:t> directory is similar — it contains essential system administration binaries.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48256A-002C-C04F-890A-44651336B7CE}"/>
              </a:ext>
            </a:extLst>
          </p:cNvPr>
          <p:cNvSpPr txBox="1"/>
          <p:nvPr/>
        </p:nvSpPr>
        <p:spPr>
          <a:xfrm>
            <a:off x="0" y="6488668"/>
            <a:ext cx="3250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Amirkabir Linux festival 2022</a:t>
            </a:r>
          </a:p>
        </p:txBody>
      </p:sp>
      <p:pic>
        <p:nvPicPr>
          <p:cNvPr id="5124" name="Picture 4">
            <a:extLst>
              <a:ext uri="{FF2B5EF4-FFF2-40B4-BE49-F238E27FC236}">
                <a16:creationId xmlns:a16="http://schemas.microsoft.com/office/drawing/2014/main" id="{7FC6E7B7-65CC-DB48-BCA6-0E0B317884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3351" y="1632011"/>
            <a:ext cx="5261005" cy="4159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97DC2454-36A4-FB40-8E00-F41EF35B52A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171143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0134"/>
    </mc:Choice>
    <mc:Fallback>
      <p:transition spd="slow" advTm="1701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3" grpId="0" build="p"/>
    </p:bldLst>
  </p:timing>
  <p:extLst>
    <p:ext uri="{3A86A75C-4F4B-4683-9AE1-C65F6400EC91}">
      <p14:laserTraceLst xmlns:p14="http://schemas.microsoft.com/office/powerpoint/2010/main">
        <p14:tracePtLst>
          <p14:tracePt t="172" x="4289425" y="4162425"/>
          <p14:tracePt t="175" x="4254500" y="4176713"/>
          <p14:tracePt t="184" x="4219575" y="4176713"/>
          <p14:tracePt t="195" x="4197350" y="4184650"/>
          <p14:tracePt t="207" x="4170363" y="4184650"/>
          <p14:tracePt t="217" x="4162425" y="4184650"/>
          <p14:tracePt t="228" x="4133850" y="4184650"/>
          <p14:tracePt t="241" x="4084638" y="4184650"/>
          <p14:tracePt t="251" x="4043363" y="4184650"/>
          <p14:tracePt t="262" x="3979863" y="4184650"/>
          <p14:tracePt t="274" x="3943350" y="4184650"/>
          <p14:tracePt t="285" x="3894138" y="4184650"/>
          <p14:tracePt t="296" x="3852863" y="4184650"/>
          <p14:tracePt t="307" x="3803650" y="4184650"/>
          <p14:tracePt t="319" x="3752850" y="4176713"/>
          <p14:tracePt t="330" x="3732213" y="4176713"/>
          <p14:tracePt t="341" x="3668713" y="4162425"/>
          <p14:tracePt t="352" x="3648075" y="4162425"/>
          <p14:tracePt t="363" x="3584575" y="4162425"/>
          <p14:tracePt t="375" x="3549650" y="4162425"/>
          <p14:tracePt t="386" x="3527425" y="4162425"/>
          <p14:tracePt t="397" x="3513138" y="4162425"/>
          <p14:tracePt t="408" x="3506788" y="4162425"/>
          <p14:tracePt t="827" x="3429000" y="4176713"/>
          <p14:tracePt t="842" x="3371850" y="4176713"/>
          <p14:tracePt t="850" x="3281363" y="4176713"/>
          <p14:tracePt t="859" x="3160713" y="4176713"/>
          <p14:tracePt t="875" x="3005138" y="4176713"/>
          <p14:tracePt t="883" x="2814638" y="4162425"/>
          <p14:tracePt t="899" x="2589213" y="4162425"/>
          <p14:tracePt t="908" x="2441575" y="4148138"/>
          <p14:tracePt t="917" x="2279650" y="4148138"/>
          <p14:tracePt t="926" x="2179638" y="4148138"/>
          <p14:tracePt t="942" x="2095500" y="4148138"/>
          <p14:tracePt t="951" x="2060575" y="4148138"/>
          <p14:tracePt t="967" x="2052638" y="4148138"/>
          <p14:tracePt t="1161" x="2025650" y="4162425"/>
          <p14:tracePt t="1174" x="2003425" y="4162425"/>
          <p14:tracePt t="1185" x="1974850" y="4176713"/>
          <p14:tracePt t="1196" x="1954213" y="4176713"/>
          <p14:tracePt t="1207" x="1939925" y="4176713"/>
          <p14:tracePt t="1218" x="1933575" y="4176713"/>
          <p14:tracePt t="1525" x="1919288" y="4211638"/>
          <p14:tracePt t="1534" x="1898650" y="4254500"/>
          <p14:tracePt t="1550" x="1884363" y="4338638"/>
          <p14:tracePt t="1558" x="1884363" y="4424363"/>
          <p14:tracePt t="1575" x="1884363" y="4529138"/>
          <p14:tracePt t="1583" x="1884363" y="4614863"/>
          <p14:tracePt t="1599" x="1905000" y="4678363"/>
          <p14:tracePt t="1601" x="1919288" y="4699000"/>
          <p14:tracePt t="1616" x="1933575" y="4719638"/>
          <p14:tracePt t="1632" x="1939925" y="4733925"/>
          <p14:tracePt t="1636" x="1954213" y="4748213"/>
          <p14:tracePt t="1659" x="1968500" y="4748213"/>
          <p14:tracePt t="1675" x="1968500" y="4756150"/>
          <p14:tracePt t="1683" x="1974850" y="4756150"/>
          <p14:tracePt t="1765" x="1933575" y="4768850"/>
          <p14:tracePt t="1770" x="1884363" y="4797425"/>
          <p14:tracePt t="1781" x="1835150" y="4805363"/>
          <p14:tracePt t="1792" x="1798638" y="4819650"/>
          <p14:tracePt t="1803" x="1763713" y="4819650"/>
          <p14:tracePt t="1815" x="1743075" y="4819650"/>
          <p14:tracePt t="1826" x="1708150" y="4832350"/>
          <p14:tracePt t="1837" x="1665288" y="4832350"/>
          <p14:tracePt t="1849" x="1593850" y="4832350"/>
          <p14:tracePt t="1860" x="1524000" y="4832350"/>
          <p14:tracePt t="1871" x="1397000" y="4805363"/>
          <p14:tracePt t="1882" x="1212850" y="4797425"/>
          <p14:tracePt t="1894" x="1036638" y="4756150"/>
          <p14:tracePt t="1905" x="903288" y="4719638"/>
          <p14:tracePt t="1917" x="762000" y="4664075"/>
          <p14:tracePt t="1927" x="585788" y="4592638"/>
          <p14:tracePt t="1939" x="514350" y="4522788"/>
          <p14:tracePt t="1950" x="465138" y="4352925"/>
          <p14:tracePt t="1961" x="465138" y="4176713"/>
          <p14:tracePt t="1972" x="514350" y="4006850"/>
          <p14:tracePt t="1984" x="571500" y="3873500"/>
          <p14:tracePt t="1995" x="669925" y="3717925"/>
          <p14:tracePt t="2006" x="741363" y="3640138"/>
          <p14:tracePt t="2017" x="782638" y="3562350"/>
          <p14:tracePt t="2030" x="860425" y="3492500"/>
          <p14:tracePt t="2040" x="882650" y="3471863"/>
          <p14:tracePt t="2051" x="938213" y="3408363"/>
          <p14:tracePt t="2084" x="981075" y="3386138"/>
          <p14:tracePt t="2085" x="1001713" y="3351213"/>
          <p14:tracePt t="2096" x="1050925" y="3295650"/>
          <p14:tracePt t="2107" x="1058863" y="3267075"/>
          <p14:tracePt t="2119" x="1093788" y="3244850"/>
          <p14:tracePt t="2130" x="1108075" y="3217863"/>
          <p14:tracePt t="2141" x="1122363" y="3209925"/>
          <p14:tracePt t="2175" x="1128713" y="3209925"/>
          <p14:tracePt t="2198" x="1128713" y="3195638"/>
          <p14:tracePt t="2220" x="1143000" y="3195638"/>
          <p14:tracePt t="2231" x="1171575" y="3195638"/>
          <p14:tracePt t="2242" x="1206500" y="3209925"/>
          <p14:tracePt t="2426" x="1177925" y="3209925"/>
          <p14:tracePt t="2434" x="1108075" y="3181350"/>
          <p14:tracePt t="2445" x="987425" y="3140075"/>
          <p14:tracePt t="2456" x="903288" y="3090863"/>
          <p14:tracePt t="2467" x="895350" y="3054350"/>
          <p14:tracePt t="2479" x="882650" y="3027363"/>
          <p14:tracePt t="2490" x="882650" y="2990850"/>
          <p14:tracePt t="2501" x="868363" y="2935288"/>
          <p14:tracePt t="2512" x="860425" y="2851150"/>
          <p14:tracePt t="2524" x="860425" y="2779713"/>
          <p14:tracePt t="2535" x="860425" y="2681288"/>
          <p14:tracePt t="2546" x="846138" y="2603500"/>
          <p14:tracePt t="2557" x="831850" y="2490788"/>
          <p14:tracePt t="2568" x="831850" y="2384425"/>
          <p14:tracePt t="2580" x="831850" y="2292350"/>
          <p14:tracePt t="2591" x="831850" y="2216150"/>
          <p14:tracePt t="2602" x="846138" y="2144713"/>
          <p14:tracePt t="2614" x="882650" y="2109788"/>
          <p14:tracePt t="2626" x="903288" y="2060575"/>
          <p14:tracePt t="2636" x="917575" y="2052638"/>
          <p14:tracePt t="2647" x="931863" y="2038350"/>
          <p14:tracePt t="2659" x="938213" y="2025650"/>
          <p14:tracePt t="2670" x="938213" y="2017713"/>
          <p14:tracePt t="2681" x="952500" y="2017713"/>
          <p14:tracePt t="2704" x="966788" y="2017713"/>
          <p14:tracePt t="2716" x="987425" y="2017713"/>
          <p14:tracePt t="2726" x="1001713" y="2003425"/>
          <p14:tracePt t="2737" x="1022350" y="2003425"/>
          <p14:tracePt t="2749" x="1036638" y="2003425"/>
          <p14:tracePt t="2760" x="1058863" y="1989138"/>
          <p14:tracePt t="3008" x="1058863" y="1982788"/>
          <p14:tracePt t="3019" x="1073150" y="1968500"/>
          <p14:tracePt t="3030" x="1085850" y="1947863"/>
          <p14:tracePt t="3042" x="1108075" y="1919288"/>
          <p14:tracePt t="3052" x="1122363" y="1905000"/>
          <p14:tracePt t="3064" x="1143000" y="1884363"/>
          <p14:tracePt t="3075" x="1157288" y="1870075"/>
          <p14:tracePt t="3086" x="1177925" y="1847850"/>
          <p14:tracePt t="3097" x="1192213" y="1835150"/>
          <p14:tracePt t="3109" x="1206500" y="1812925"/>
          <p14:tracePt t="3120" x="1212850" y="1798638"/>
          <p14:tracePt t="3131" x="1212850" y="1792288"/>
          <p14:tracePt t="3559" x="1212850" y="1778000"/>
          <p14:tracePt t="3582" x="1227138" y="1778000"/>
          <p14:tracePt t="3593" x="1276350" y="1763713"/>
          <p14:tracePt t="3604" x="1298575" y="1763713"/>
          <p14:tracePt t="3615" x="1319213" y="1743075"/>
          <p14:tracePt t="3626" x="1347788" y="1743075"/>
          <p14:tracePt t="3637" x="1362075" y="1743075"/>
          <p14:tracePt t="3886" x="1368425" y="1743075"/>
          <p14:tracePt t="3896" x="1403350" y="1743075"/>
          <p14:tracePt t="3907" x="1417638" y="1728788"/>
          <p14:tracePt t="3919" x="1431925" y="1728788"/>
          <p14:tracePt t="3941" x="1439863" y="1728788"/>
          <p14:tracePt t="4289" x="1454150" y="1728788"/>
          <p14:tracePt t="4291" x="1489075" y="1728788"/>
          <p14:tracePt t="4302" x="1503363" y="1728788"/>
          <p14:tracePt t="4312" x="1524000" y="1728788"/>
          <p14:tracePt t="4324" x="1538288" y="1728788"/>
          <p14:tracePt t="4939" x="1538288" y="1714500"/>
          <p14:tracePt t="5211" x="1552575" y="1714500"/>
          <p14:tracePt t="5549" x="1538288" y="1714500"/>
          <p14:tracePt t="5650" x="1538288" y="1728788"/>
          <p14:tracePt t="6855" x="1538288" y="1743075"/>
          <p14:tracePt t="6861" x="1552575" y="1743075"/>
          <p14:tracePt t="6877" x="1552575" y="1749425"/>
          <p14:tracePt t="7553" x="1552575" y="1792288"/>
          <p14:tracePt t="7575" x="1538288" y="1812925"/>
          <p14:tracePt t="7586" x="1524000" y="1812925"/>
          <p14:tracePt t="7597" x="1489075" y="1847850"/>
          <p14:tracePt t="7609" x="1439863" y="1847850"/>
          <p14:tracePt t="7620" x="1397000" y="1862138"/>
          <p14:tracePt t="7631" x="1284288" y="1862138"/>
          <p14:tracePt t="7642" x="1192213" y="1870075"/>
          <p14:tracePt t="7654" x="1058863" y="1870075"/>
          <p14:tracePt t="7665" x="1022350" y="1884363"/>
          <p14:tracePt t="7980" x="1036638" y="1884363"/>
          <p14:tracePt t="7993" x="1073150" y="1870075"/>
          <p14:tracePt t="8002" x="1108075" y="1870075"/>
          <p14:tracePt t="8014" x="1263650" y="1870075"/>
          <p14:tracePt t="8026" x="1431925" y="1884363"/>
          <p14:tracePt t="8036" x="1749425" y="1898650"/>
          <p14:tracePt t="8047" x="1847850" y="1898650"/>
          <p14:tracePt t="8059" x="1898650" y="1798638"/>
          <p14:tracePt t="8070" x="1905000" y="1792288"/>
          <p14:tracePt t="8104" x="1905000" y="1778000"/>
          <p14:tracePt t="8115" x="1919288" y="1778000"/>
          <p14:tracePt t="8126" x="1933575" y="1763713"/>
          <p14:tracePt t="8149" x="1939925" y="1749425"/>
          <p14:tracePt t="8160" x="1968500" y="1743075"/>
          <p14:tracePt t="8172" x="2025650" y="1743075"/>
          <p14:tracePt t="8182" x="2089150" y="1728788"/>
          <p14:tracePt t="8194" x="2179638" y="1714500"/>
          <p14:tracePt t="8205" x="2279650" y="1714500"/>
          <p14:tracePt t="8216" x="2370138" y="1708150"/>
          <p14:tracePt t="8227" x="2419350" y="1693863"/>
          <p14:tracePt t="8239" x="2441575" y="1693863"/>
          <p14:tracePt t="8250" x="2455863" y="1693863"/>
          <p14:tracePt t="8633" x="2455863" y="1708150"/>
          <p14:tracePt t="8756" x="2470150" y="1708150"/>
          <p14:tracePt t="9284" x="2455863" y="1708150"/>
          <p14:tracePt t="9287" x="2398713" y="1708150"/>
          <p14:tracePt t="9318" x="2314575" y="1708150"/>
          <p14:tracePt t="9319" x="2124075" y="1708150"/>
          <p14:tracePt t="9330" x="1835150" y="1679575"/>
          <p14:tracePt t="9342" x="1749425" y="1679575"/>
          <p14:tracePt t="9352" x="1644650" y="1671638"/>
          <p14:tracePt t="9364" x="1558925" y="1657350"/>
          <p14:tracePt t="9375" x="1489075" y="1644650"/>
          <p14:tracePt t="9386" x="1454150" y="1644650"/>
          <p14:tracePt t="9735" x="1439863" y="1644650"/>
          <p14:tracePt t="9737" x="1417638" y="1644650"/>
          <p14:tracePt t="9746" x="1403350" y="1644650"/>
          <p14:tracePt t="9769" x="1397000" y="1644650"/>
          <p14:tracePt t="9780" x="1382713" y="1644650"/>
          <p14:tracePt t="9791" x="1368425" y="1644650"/>
          <p14:tracePt t="9814" x="1362075" y="1644650"/>
          <p14:tracePt t="10026" x="1368425" y="1636713"/>
          <p14:tracePt t="10039" x="1368425" y="1644650"/>
          <p14:tracePt t="10051" x="1368425" y="1636713"/>
          <p14:tracePt t="10061" x="1368425" y="1644650"/>
          <p14:tracePt t="10094" x="1368425" y="1636713"/>
          <p14:tracePt t="10320" x="1382713" y="1636713"/>
          <p14:tracePt t="10387" x="1397000" y="1636713"/>
          <p14:tracePt t="10388" x="1403350" y="1636713"/>
          <p14:tracePt t="10399" x="1417638" y="1636713"/>
          <p14:tracePt t="10434" x="1431925" y="1636713"/>
          <p14:tracePt t="10612" x="1439863" y="1636713"/>
          <p14:tracePt t="10614" x="1466850" y="1644650"/>
          <p14:tracePt t="10635" x="1489075" y="1644650"/>
          <p14:tracePt t="10657" x="1517650" y="1644650"/>
          <p14:tracePt t="10669" x="1524000" y="1657350"/>
          <p14:tracePt t="10680" x="1538288" y="1657350"/>
          <p14:tracePt t="10692" x="1552575" y="1657350"/>
          <p14:tracePt t="10703" x="1558925" y="1657350"/>
          <p14:tracePt t="10906" x="1552575" y="1657350"/>
          <p14:tracePt t="10917" x="1524000" y="1636713"/>
          <p14:tracePt t="10927" x="1517650" y="1622425"/>
          <p14:tracePt t="10939" x="1489075" y="1608138"/>
          <p14:tracePt t="10951" x="1466850" y="1601788"/>
          <p14:tracePt t="10961" x="1454150" y="1587500"/>
          <p14:tracePt t="10972" x="1431925" y="1573213"/>
          <p14:tracePt t="10984" x="1417638" y="1573213"/>
          <p14:tracePt t="11130" x="1439863" y="1573213"/>
          <p14:tracePt t="11142" x="1489075" y="1573213"/>
          <p14:tracePt t="11152" x="1524000" y="1573213"/>
          <p14:tracePt t="11164" x="1552575" y="1573213"/>
          <p14:tracePt t="11175" x="1587500" y="1573213"/>
          <p14:tracePt t="11186" x="1608138" y="1573213"/>
          <p14:tracePt t="11197" x="1630363" y="1573213"/>
          <p14:tracePt t="11209" x="1644650" y="1573213"/>
          <p14:tracePt t="11220" x="1657350" y="1573213"/>
          <p14:tracePt t="11421" x="1679575" y="1573213"/>
          <p14:tracePt t="11435" x="1763713" y="1587500"/>
          <p14:tracePt t="11445" x="1847850" y="1601788"/>
          <p14:tracePt t="11456" x="1939925" y="1608138"/>
          <p14:tracePt t="11467" x="2011363" y="1608138"/>
          <p14:tracePt t="11478" x="2060575" y="1608138"/>
          <p14:tracePt t="11490" x="2095500" y="1622425"/>
          <p14:tracePt t="11501" x="2130425" y="1622425"/>
          <p14:tracePt t="11659" x="2124075" y="1622425"/>
          <p14:tracePt t="11670" x="2109788" y="1622425"/>
          <p14:tracePt t="11682" x="2095500" y="1608138"/>
          <p14:tracePt t="11692" x="2089150" y="1601788"/>
          <p14:tracePt t="11704" x="2074863" y="1601788"/>
          <p14:tracePt t="11715" x="2060575" y="1601788"/>
          <p14:tracePt t="11850" x="2060575" y="1622425"/>
          <p14:tracePt t="11851" x="2060575" y="1636713"/>
          <p14:tracePt t="11861" x="2060575" y="1644650"/>
          <p14:tracePt t="11872" x="2074863" y="1657350"/>
          <p14:tracePt t="11884" x="2074863" y="1671638"/>
          <p14:tracePt t="11917" x="2074863" y="1679575"/>
          <p14:tracePt t="12198" x="2074863" y="1671638"/>
          <p14:tracePt t="12210" x="2060575" y="1679575"/>
          <p14:tracePt t="12266" x="2052638" y="1671638"/>
          <p14:tracePt t="12289" x="2038350" y="1671638"/>
          <p14:tracePt t="12301" x="2025650" y="1671638"/>
          <p14:tracePt t="12322" x="2011363" y="1671638"/>
          <p14:tracePt t="12637" x="2003425" y="1657350"/>
          <p14:tracePt t="12649" x="1974850" y="1657350"/>
          <p14:tracePt t="12817" x="1974850" y="1671638"/>
          <p14:tracePt t="12819" x="1989138" y="1671638"/>
          <p14:tracePt t="13042" x="1968500" y="1671638"/>
          <p14:tracePt t="13044" x="1905000" y="1671638"/>
          <p14:tracePt t="13054" x="1835150" y="1671638"/>
          <p14:tracePt t="13065" x="1784350" y="1671638"/>
          <p14:tracePt t="13076" x="1714500" y="1671638"/>
          <p14:tracePt t="13087" x="1665288" y="1657350"/>
          <p14:tracePt t="13099" x="1630363" y="1657350"/>
          <p14:tracePt t="13110" x="1593850" y="1657350"/>
          <p14:tracePt t="13121" x="1587500" y="1644650"/>
          <p14:tracePt t="13188" x="1593850" y="1644650"/>
          <p14:tracePt t="13291" x="1587500" y="1644650"/>
          <p14:tracePt t="13335" x="1593850" y="1644650"/>
          <p14:tracePt t="13358" x="1593850" y="1657350"/>
          <p14:tracePt t="13391" x="1608138" y="1657350"/>
          <p14:tracePt t="13414" x="1622425" y="1671638"/>
          <p14:tracePt t="13436" x="1630363" y="1671638"/>
          <p14:tracePt t="13481" x="1644650" y="1679575"/>
          <p14:tracePt t="13526" x="1657350" y="1679575"/>
          <p14:tracePt t="13537" x="1665288" y="1693863"/>
          <p14:tracePt t="13549" x="1679575" y="1693863"/>
          <p14:tracePt t="13560" x="1693863" y="1693863"/>
          <p14:tracePt t="13571" x="1708150" y="1693863"/>
          <p14:tracePt t="14392" x="1693863" y="1693863"/>
          <p14:tracePt t="14394" x="1665288" y="1693863"/>
          <p14:tracePt t="14404" x="1657350" y="1679575"/>
          <p14:tracePt t="14416" x="1644650" y="1679575"/>
          <p14:tracePt t="14437" x="1622425" y="1679575"/>
          <p14:tracePt t="14449" x="1608138" y="1679575"/>
          <p14:tracePt t="14460" x="1573213" y="1679575"/>
          <p14:tracePt t="14471" x="1552575" y="1679575"/>
          <p14:tracePt t="14482" x="1538288" y="1679575"/>
          <p14:tracePt t="14616" x="1524000" y="1679575"/>
          <p14:tracePt t="14650" x="1524000" y="1708150"/>
          <p14:tracePt t="14652" x="1524000" y="1714500"/>
          <p14:tracePt t="14674" x="1524000" y="1728788"/>
          <p14:tracePt t="14707" x="1524000" y="1743075"/>
          <p14:tracePt t="14752" x="1524000" y="1749425"/>
          <p14:tracePt t="15022" x="1524000" y="1743075"/>
          <p14:tracePt t="15056" x="1517650" y="1743075"/>
          <p14:tracePt t="15224" x="1503363" y="1743075"/>
          <p14:tracePt t="15227" x="1474788" y="1743075"/>
          <p14:tracePt t="15236" x="1417638" y="1743075"/>
          <p14:tracePt t="15247" x="1397000" y="1749425"/>
          <p14:tracePt t="15259" x="1362075" y="1749425"/>
          <p14:tracePt t="15270" x="1347788" y="1749425"/>
          <p14:tracePt t="15281" x="1333500" y="1749425"/>
          <p14:tracePt t="15292" x="1319213" y="1763713"/>
          <p14:tracePt t="15302" x="1312863" y="1763713"/>
          <p14:tracePt t="15641" x="1298575" y="1763713"/>
          <p14:tracePt t="15653" x="1298575" y="1778000"/>
          <p14:tracePt t="15664" x="1284288" y="1778000"/>
          <p14:tracePt t="15675" x="1284288" y="1792288"/>
          <p14:tracePt t="15686" x="1276350" y="1798638"/>
          <p14:tracePt t="15697" x="1276350" y="1812925"/>
          <p14:tracePt t="15709" x="1276350" y="1827213"/>
          <p14:tracePt t="15720" x="1276350" y="1835150"/>
          <p14:tracePt t="15731" x="1263650" y="1847850"/>
          <p14:tracePt t="15742" x="1263650" y="1862138"/>
          <p14:tracePt t="15765" x="1263650" y="1870075"/>
          <p14:tracePt t="15854" x="1263650" y="1884363"/>
          <p14:tracePt t="15867" x="1263650" y="1898650"/>
          <p14:tracePt t="15899" x="1263650" y="1905000"/>
          <p14:tracePt t="15911" x="1263650" y="1919288"/>
          <p14:tracePt t="15923" x="1263650" y="1933575"/>
          <p14:tracePt t="15958" x="1263650" y="1947863"/>
          <p14:tracePt t="15979" x="1249363" y="1947863"/>
          <p14:tracePt t="16146" x="1249363" y="1954213"/>
          <p14:tracePt t="16148" x="1263650" y="1954213"/>
          <p14:tracePt t="16159" x="1263650" y="1947863"/>
          <p14:tracePt t="16170" x="1276350" y="1919288"/>
          <p14:tracePt t="16181" x="1298575" y="1898650"/>
          <p14:tracePt t="16192" x="1298575" y="1884363"/>
          <p14:tracePt t="16204" x="1312863" y="1862138"/>
          <p14:tracePt t="16215" x="1312863" y="1847850"/>
          <p14:tracePt t="16226" x="1312863" y="1835150"/>
          <p14:tracePt t="16237" x="1312863" y="1812925"/>
          <p14:tracePt t="16249" x="1319213" y="1812925"/>
          <p14:tracePt t="16260" x="1319213" y="1798638"/>
          <p14:tracePt t="16283" x="1319213" y="1792288"/>
          <p14:tracePt t="16305" x="1319213" y="1778000"/>
          <p14:tracePt t="16338" x="1333500" y="1778000"/>
          <p14:tracePt t="16341" x="1333500" y="1763713"/>
          <p14:tracePt t="16350" x="1333500" y="1749425"/>
          <p14:tracePt t="16372" x="1333500" y="1728788"/>
          <p14:tracePt t="16385" x="1333500" y="1714500"/>
          <p14:tracePt t="16395" x="1333500" y="1708150"/>
          <p14:tracePt t="16406" x="1333500" y="1679575"/>
          <p14:tracePt t="16417" x="1347788" y="1679575"/>
          <p14:tracePt t="16429" x="1347788" y="1671638"/>
          <p14:tracePt t="16441" x="1347788" y="1657350"/>
          <p14:tracePt t="16451" x="1347788" y="1644650"/>
          <p14:tracePt t="16564" x="1362075" y="1644650"/>
          <p14:tracePt t="16609" x="1347788" y="1644650"/>
          <p14:tracePt t="16620" x="1362075" y="1644650"/>
          <p14:tracePt t="16631" x="1347788" y="1644650"/>
          <p14:tracePt t="16642" x="1362075" y="1644650"/>
          <p14:tracePt t="16732" x="1368425" y="1657350"/>
          <p14:tracePt t="16868" x="1382713" y="1657350"/>
          <p14:tracePt t="16879" x="1403350" y="1657350"/>
          <p14:tracePt t="17429" x="1417638" y="1657350"/>
          <p14:tracePt t="17433" x="1431925" y="1657350"/>
          <p14:tracePt t="17442" x="1439863" y="1657350"/>
          <p14:tracePt t="17476" x="1454150" y="1657350"/>
          <p14:tracePt t="17497" x="1466850" y="1657350"/>
          <p14:tracePt t="17577" x="1489075" y="1657350"/>
          <p14:tracePt t="17587" x="1503363" y="1657350"/>
          <p14:tracePt t="17599" x="1517650" y="1657350"/>
          <p14:tracePt t="17621" x="1524000" y="1671638"/>
          <p14:tracePt t="17711" x="1538288" y="1671638"/>
          <p14:tracePt t="17723" x="1552575" y="1671638"/>
          <p14:tracePt t="17734" x="1558925" y="1671638"/>
          <p14:tracePt t="17745" x="1573213" y="1671638"/>
          <p14:tracePt t="17756" x="1593850" y="1671638"/>
          <p14:tracePt t="17846" x="1608138" y="1671638"/>
          <p14:tracePt t="17857" x="1622425" y="1671638"/>
          <p14:tracePt t="18104" x="1630363" y="1671638"/>
          <p14:tracePt t="18107" x="1644650" y="1671638"/>
          <p14:tracePt t="18117" x="1657350" y="1671638"/>
          <p14:tracePt t="18127" x="1665288" y="1671638"/>
          <p14:tracePt t="18162" x="1679575" y="1671638"/>
          <p14:tracePt t="18172" x="1708150" y="1679575"/>
          <p14:tracePt t="18184" x="1714500" y="1693863"/>
          <p14:tracePt t="18206" x="1728788" y="1693863"/>
          <p14:tracePt t="18229" x="1743075" y="1693863"/>
          <p14:tracePt t="18318" x="1743075" y="1708150"/>
          <p14:tracePt t="18532" x="1743075" y="1693863"/>
          <p14:tracePt t="18555" x="1728788" y="1693863"/>
          <p14:tracePt t="18567" x="1714500" y="1679575"/>
          <p14:tracePt t="18589" x="1708150" y="1679575"/>
          <p14:tracePt t="18601" x="1693863" y="1671638"/>
          <p14:tracePt t="18611" x="1665288" y="1671638"/>
          <p14:tracePt t="18623" x="1644650" y="1671638"/>
          <p14:tracePt t="18634" x="1630363" y="1657350"/>
          <p14:tracePt t="18645" x="1608138" y="1657350"/>
          <p14:tracePt t="18657" x="1587500" y="1657350"/>
          <p14:tracePt t="18667" x="1558925" y="1657350"/>
          <p14:tracePt t="18679" x="1552575" y="1657350"/>
          <p14:tracePt t="18701" x="1538288" y="1657350"/>
          <p14:tracePt t="18757" x="1538288" y="1644650"/>
          <p14:tracePt t="18769" x="1524000" y="1644650"/>
          <p14:tracePt t="18803" x="1517650" y="1644650"/>
          <p14:tracePt t="18903" x="1524000" y="1644650"/>
          <p14:tracePt t="18937" x="1538288" y="1644650"/>
          <p14:tracePt t="18938" x="1552575" y="1644650"/>
          <p14:tracePt t="18951" x="1558925" y="1644650"/>
          <p14:tracePt t="18960" x="1573213" y="1644650"/>
          <p14:tracePt t="18971" x="1587500" y="1644650"/>
          <p14:tracePt t="18982" x="1587500" y="1657350"/>
          <p14:tracePt t="18994" x="1593850" y="1657350"/>
          <p14:tracePt t="19005" x="1608138" y="1657350"/>
          <p14:tracePt t="19039" x="1622425" y="1657350"/>
          <p14:tracePt t="19084" x="1630363" y="1657350"/>
          <p14:tracePt t="19454" x="1630363" y="1644650"/>
          <p14:tracePt t="21411" x="1644650" y="1644650"/>
          <p14:tracePt t="22853" x="1644650" y="1657350"/>
          <p14:tracePt t="22864" x="1657350" y="1657350"/>
          <p14:tracePt t="22877" x="1657350" y="1671638"/>
          <p14:tracePt t="22908" x="1665288" y="1671638"/>
          <p14:tracePt t="22910" x="1679575" y="1671638"/>
          <p14:tracePt t="22931" x="1693863" y="1679575"/>
          <p14:tracePt t="22965" x="1708150" y="1679575"/>
          <p14:tracePt t="23392" x="1714500" y="1679575"/>
          <p14:tracePt t="23404" x="1778000" y="1708150"/>
          <p14:tracePt t="23415" x="1862138" y="1708150"/>
          <p14:tracePt t="23426" x="2003425" y="1714500"/>
          <p14:tracePt t="23437" x="2124075" y="1714500"/>
          <p14:tracePt t="23449" x="2228850" y="1714500"/>
          <p14:tracePt t="23460" x="2300288" y="1714500"/>
          <p14:tracePt t="23471" x="2349500" y="1728788"/>
          <p14:tracePt t="23482" x="2370138" y="1728788"/>
          <p14:tracePt t="23662" x="2370138" y="1714500"/>
          <p14:tracePt t="23675" x="2355850" y="1714500"/>
          <p14:tracePt t="23685" x="2349500" y="1708150"/>
          <p14:tracePt t="23696" x="2335213" y="1693863"/>
          <p14:tracePt t="23707" x="2320925" y="1679575"/>
          <p14:tracePt t="23719" x="2314575" y="1679575"/>
          <p14:tracePt t="23730" x="2300288" y="1671638"/>
          <p14:tracePt t="23742" x="2279650" y="1657350"/>
          <p14:tracePt t="23753" x="2251075" y="1636713"/>
          <p14:tracePt t="23764" x="2228850" y="1622425"/>
          <p14:tracePt t="23776" x="2193925" y="1608138"/>
          <p14:tracePt t="23786" x="2159000" y="1601788"/>
          <p14:tracePt t="23797" x="2124075" y="1587500"/>
          <p14:tracePt t="23809" x="2089150" y="1587500"/>
          <p14:tracePt t="23820" x="2060575" y="1573213"/>
          <p14:tracePt t="23831" x="2038350" y="1573213"/>
          <p14:tracePt t="23842" x="2038350" y="1558925"/>
          <p14:tracePt t="23854" x="2025650" y="1558925"/>
          <p14:tracePt t="23865" x="2011363" y="1558925"/>
          <p14:tracePt t="23876" x="2003425" y="1558925"/>
          <p14:tracePt t="23887" x="1989138" y="1558925"/>
          <p14:tracePt t="23899" x="1974850" y="1558925"/>
          <p14:tracePt t="23910" x="1939925" y="1552575"/>
          <p14:tracePt t="23921" x="1905000" y="1552575"/>
          <p14:tracePt t="23932" x="1870075" y="1538288"/>
          <p14:tracePt t="23944" x="1847850" y="1538288"/>
          <p14:tracePt t="23955" x="1835150" y="1538288"/>
          <p14:tracePt t="23967" x="1812925" y="1538288"/>
          <p14:tracePt t="23977" x="1798638" y="1538288"/>
          <p14:tracePt t="23989" x="1778000" y="1538288"/>
          <p14:tracePt t="24000" x="1763713" y="1538288"/>
          <p14:tracePt t="24011" x="1749425" y="1538288"/>
          <p14:tracePt t="24022" x="1743075" y="1538288"/>
          <p14:tracePt t="24045" x="1728788" y="1538288"/>
          <p14:tracePt t="24202" x="1714500" y="1538288"/>
          <p14:tracePt t="24204" x="1679575" y="1538288"/>
          <p14:tracePt t="24214" x="1608138" y="1552575"/>
          <p14:tracePt t="24226" x="1524000" y="1573213"/>
          <p14:tracePt t="24236" x="1454150" y="1587500"/>
          <p14:tracePt t="24247" x="1382713" y="1587500"/>
          <p14:tracePt t="24259" x="1347788" y="1601788"/>
          <p14:tracePt t="24270" x="1298575" y="1601788"/>
          <p14:tracePt t="24281" x="1284288" y="1601788"/>
          <p14:tracePt t="24292" x="1276350" y="1601788"/>
          <p14:tracePt t="24371" x="1263650" y="1601788"/>
          <p14:tracePt t="24375" x="1249363" y="1601788"/>
          <p14:tracePt t="24383" x="1241425" y="1601788"/>
          <p14:tracePt t="24394" x="1227138" y="1601788"/>
          <p14:tracePt t="24517" x="1227138" y="1608138"/>
          <p14:tracePt t="24529" x="1241425" y="1622425"/>
          <p14:tracePt t="24563" x="1241425" y="1636713"/>
          <p14:tracePt t="24595" x="1249363" y="1636713"/>
          <p14:tracePt t="24619" x="1263650" y="1636713"/>
          <p14:tracePt t="24630" x="1284288" y="1636713"/>
          <p14:tracePt t="24643" x="1298575" y="1636713"/>
          <p14:tracePt t="24653" x="1319213" y="1636713"/>
          <p14:tracePt t="24664" x="1319213" y="1644650"/>
          <p14:tracePt t="24675" x="1347788" y="1644650"/>
          <p14:tracePt t="24686" x="1362075" y="1644650"/>
          <p14:tracePt t="24730" x="1368425" y="1644650"/>
          <p14:tracePt t="24742" x="1382713" y="1644650"/>
          <p14:tracePt t="24754" x="1403350" y="1644650"/>
          <p14:tracePt t="24766" x="1417638" y="1644650"/>
          <p14:tracePt t="24776" x="1431925" y="1644650"/>
          <p14:tracePt t="24787" x="1439863" y="1644650"/>
          <p14:tracePt t="24799" x="1454150" y="1636713"/>
          <p14:tracePt t="24810" x="1466850" y="1636713"/>
          <p14:tracePt t="24821" x="1474788" y="1636713"/>
          <p14:tracePt t="24833" x="1489075" y="1636713"/>
          <p14:tracePt t="24877" x="1517650" y="1636713"/>
          <p14:tracePt t="24879" x="1538288" y="1636713"/>
          <p14:tracePt t="24890" x="1552575" y="1636713"/>
          <p14:tracePt t="24933" x="1558925" y="1636713"/>
          <p14:tracePt t="24935" x="1573213" y="1636713"/>
          <p14:tracePt t="24945" x="1587500" y="1636713"/>
          <p14:tracePt t="24967" x="1608138" y="1636713"/>
          <p14:tracePt t="24979" x="1622425" y="1636713"/>
          <p14:tracePt t="24990" x="1657350" y="1636713"/>
          <p14:tracePt t="25001" x="1665288" y="1636713"/>
          <p14:tracePt t="25013" x="1679575" y="1636713"/>
          <p14:tracePt t="25024" x="1693863" y="1636713"/>
          <p14:tracePt t="25169" x="1708150" y="1636713"/>
          <p14:tracePt t="25350" x="1693863" y="1636713"/>
          <p14:tracePt t="25352" x="1679575" y="1636713"/>
          <p14:tracePt t="25373" x="1665288" y="1636713"/>
          <p14:tracePt t="25384" x="1644650" y="1636713"/>
          <p14:tracePt t="25395" x="1630363" y="1622425"/>
          <p14:tracePt t="25407" x="1622425" y="1622425"/>
          <p14:tracePt t="25417" x="1608138" y="1622425"/>
          <p14:tracePt t="25429" x="1593850" y="1622425"/>
          <p14:tracePt t="25440" x="1573213" y="1622425"/>
          <p14:tracePt t="25451" x="1558925" y="1622425"/>
          <p14:tracePt t="25474" x="1558925" y="1608138"/>
          <p14:tracePt t="25485" x="1552575" y="1608138"/>
          <p14:tracePt t="25833" x="1552575" y="1622425"/>
          <p14:tracePt t="25845" x="1552575" y="1636713"/>
          <p14:tracePt t="25857" x="1558925" y="1657350"/>
          <p14:tracePt t="25867" x="1593850" y="1679575"/>
          <p14:tracePt t="25879" x="1630363" y="1708150"/>
          <p14:tracePt t="25890" x="1714500" y="1763713"/>
          <p14:tracePt t="25901" x="1798638" y="1798638"/>
          <p14:tracePt t="25912" x="1884363" y="1835150"/>
          <p14:tracePt t="25924" x="2052638" y="1898650"/>
          <p14:tracePt t="25935" x="2243138" y="1947863"/>
          <p14:tracePt t="25946" x="2574925" y="2017713"/>
          <p14:tracePt t="25958" x="2822575" y="2060575"/>
          <p14:tracePt t="25969" x="3217863" y="2159000"/>
          <p14:tracePt t="25980" x="3541713" y="2228850"/>
          <p14:tracePt t="25991" x="3979863" y="2335213"/>
          <p14:tracePt t="26002" x="4303713" y="2419350"/>
          <p14:tracePt t="26014" x="4719638" y="2525713"/>
          <p14:tracePt t="26047" x="4995863" y="2624138"/>
          <p14:tracePt t="26050" x="5376863" y="2744788"/>
          <p14:tracePt t="26059" x="5899150" y="2886075"/>
          <p14:tracePt t="26071" x="6188075" y="2955925"/>
          <p14:tracePt t="26081" x="6364288" y="3005138"/>
          <p14:tracePt t="26093" x="6653213" y="3062288"/>
          <p14:tracePt t="26104" x="6851650" y="3090863"/>
          <p14:tracePt t="26115" x="7105650" y="3146425"/>
          <p14:tracePt t="26126" x="7316788" y="3181350"/>
          <p14:tracePt t="26137" x="7626350" y="3252788"/>
          <p14:tracePt t="26149" x="7831138" y="3302000"/>
          <p14:tracePt t="26160" x="8128000" y="3351213"/>
          <p14:tracePt t="26171" x="8353425" y="3400425"/>
          <p14:tracePt t="26182" x="8664575" y="3457575"/>
          <p14:tracePt t="26194" x="8840788" y="3492500"/>
          <p14:tracePt t="26205" x="9045575" y="3521075"/>
          <p14:tracePt t="26217" x="9115425" y="3527425"/>
          <p14:tracePt t="26227" x="9150350" y="3527425"/>
          <p14:tracePt t="26318" x="9144000" y="3521075"/>
          <p14:tracePt t="26329" x="9129713" y="3521075"/>
          <p14:tracePt t="26340" x="9129713" y="3506788"/>
          <p14:tracePt t="26386" x="9129713" y="3527425"/>
          <p14:tracePt t="26396" x="9164638" y="3613150"/>
          <p14:tracePt t="26409" x="9221788" y="3781425"/>
          <p14:tracePt t="26419" x="9285288" y="3986213"/>
          <p14:tracePt t="26430" x="9404350" y="4268788"/>
          <p14:tracePt t="26442" x="9496425" y="4487863"/>
          <p14:tracePt t="26453" x="9645650" y="4719638"/>
          <p14:tracePt t="26464" x="9715500" y="4840288"/>
          <p14:tracePt t="26475" x="9793288" y="4973638"/>
          <p14:tracePt t="26486" x="9856788" y="5045075"/>
          <p14:tracePt t="26497" x="9912350" y="5114925"/>
          <p14:tracePt t="26509" x="9912350" y="5143500"/>
          <p14:tracePt t="26520" x="9926638" y="5149850"/>
          <p14:tracePt t="26577" x="9891713" y="5143500"/>
          <p14:tracePt t="26587" x="9836150" y="5129213"/>
          <p14:tracePt t="26599" x="9785350" y="5114925"/>
          <p14:tracePt t="26610" x="9758363" y="5108575"/>
          <p14:tracePt t="26621" x="9736138" y="5094288"/>
          <p14:tracePt t="26632" x="9715500" y="5094288"/>
          <p14:tracePt t="26644" x="9680575" y="5065713"/>
          <p14:tracePt t="26655" x="9631363" y="5045075"/>
          <p14:tracePt t="26667" x="9525000" y="4987925"/>
          <p14:tracePt t="26677" x="9426575" y="4924425"/>
          <p14:tracePt t="26689" x="9256713" y="4832350"/>
          <p14:tracePt t="26700" x="9066213" y="4713288"/>
          <p14:tracePt t="26711" x="8875713" y="4578350"/>
          <p14:tracePt t="26723" x="8664575" y="4451350"/>
          <p14:tracePt t="26734" x="8578850" y="4375150"/>
          <p14:tracePt t="26745" x="8523288" y="4338638"/>
          <p14:tracePt t="26756" x="8523288" y="4332288"/>
          <p14:tracePt t="26891" x="8529638" y="4332288"/>
          <p14:tracePt t="26903" x="8543925" y="4338638"/>
          <p14:tracePt t="26914" x="8558213" y="4352925"/>
          <p14:tracePt t="26926" x="8566150" y="4367213"/>
          <p14:tracePt t="26936" x="8578850" y="4387850"/>
          <p14:tracePt t="26947" x="8593138" y="4402138"/>
          <p14:tracePt t="26959" x="8607425" y="4438650"/>
          <p14:tracePt t="26970" x="8615363" y="4459288"/>
          <p14:tracePt t="26981" x="8629650" y="4494213"/>
          <p14:tracePt t="26993" x="8629650" y="4522788"/>
          <p14:tracePt t="27004" x="8629650" y="4529138"/>
          <p14:tracePt t="27015" x="8642350" y="4543425"/>
          <p14:tracePt t="27026" x="8642350" y="4557713"/>
          <p14:tracePt t="27149" x="8642350" y="4543425"/>
          <p14:tracePt t="27173" x="8650288" y="4543425"/>
          <p14:tracePt t="27184" x="8650288" y="4522788"/>
          <p14:tracePt t="27195" x="8650288" y="4487863"/>
          <p14:tracePt t="27206" x="8664575" y="4459288"/>
          <p14:tracePt t="27217" x="8678863" y="4451350"/>
          <p14:tracePt t="27229" x="8685213" y="4438650"/>
          <p14:tracePt t="27262" x="8685213" y="4424363"/>
          <p14:tracePt t="27297" x="8699500" y="4424363"/>
          <p14:tracePt t="27309" x="8713788" y="4424363"/>
          <p14:tracePt t="27319" x="8720138" y="4424363"/>
          <p14:tracePt t="27330" x="8720138" y="4410075"/>
          <p14:tracePt t="27341" x="8734425" y="4410075"/>
          <p14:tracePt t="27386" x="8748713" y="4424363"/>
          <p14:tracePt t="27397" x="8769350" y="4438650"/>
          <p14:tracePt t="27409" x="8797925" y="4459288"/>
          <p14:tracePt t="27420" x="8805863" y="4473575"/>
          <p14:tracePt t="27431" x="8832850" y="4487863"/>
          <p14:tracePt t="27442" x="8840788" y="4494213"/>
          <p14:tracePt t="27454" x="8855075" y="4494213"/>
          <p14:tracePt t="27487" x="8855075" y="4508500"/>
          <p14:tracePt t="27488" x="8869363" y="4508500"/>
          <p14:tracePt t="27500" x="8875713" y="4522788"/>
          <p14:tracePt t="27634" x="8890000" y="4522788"/>
          <p14:tracePt t="27636" x="8910638" y="4522788"/>
          <p14:tracePt t="27645" x="8939213" y="4522788"/>
          <p14:tracePt t="27657" x="8953500" y="4522788"/>
          <p14:tracePt t="27667" x="8974138" y="4522788"/>
          <p14:tracePt t="27679" x="8988425" y="4522788"/>
          <p14:tracePt t="27690" x="8996363" y="4522788"/>
          <p14:tracePt t="27701" x="9010650" y="4522788"/>
          <p14:tracePt t="27712" x="9023350" y="4522788"/>
          <p14:tracePt t="28050" x="9031288" y="4522788"/>
          <p14:tracePt t="28052" x="9066213" y="4522788"/>
          <p14:tracePt t="28061" x="9109075" y="4522788"/>
          <p14:tracePt t="28073" x="9129713" y="4522788"/>
          <p14:tracePt t="28084" x="9150350" y="4522788"/>
          <p14:tracePt t="28095" x="9178925" y="4522788"/>
          <p14:tracePt t="28106" x="9213850" y="4522788"/>
          <p14:tracePt t="28117" x="9250363" y="4522788"/>
          <p14:tracePt t="28129" x="9271000" y="4522788"/>
          <p14:tracePt t="28140" x="9305925" y="4522788"/>
          <p14:tracePt t="28151" x="9334500" y="4529138"/>
          <p14:tracePt t="28162" x="9340850" y="4529138"/>
          <p14:tracePt t="28174" x="9355138" y="4522788"/>
          <p14:tracePt t="28185" x="9369425" y="4522788"/>
          <p14:tracePt t="28252" x="9377363" y="4522788"/>
          <p14:tracePt t="28254" x="9404350" y="4522788"/>
          <p14:tracePt t="28264" x="9412288" y="4522788"/>
          <p14:tracePt t="28275" x="9440863" y="4522788"/>
          <p14:tracePt t="28286" x="9475788" y="4522788"/>
          <p14:tracePt t="28297" x="9490075" y="4522788"/>
          <p14:tracePt t="28309" x="9510713" y="4529138"/>
          <p14:tracePt t="28432" x="9525000" y="4529138"/>
          <p14:tracePt t="28444" x="9531350" y="4529138"/>
          <p14:tracePt t="28455" x="9545638" y="4529138"/>
          <p14:tracePt t="28477" x="9559925" y="4529138"/>
          <p14:tracePt t="28489" x="9567863" y="4529138"/>
          <p14:tracePt t="28501" x="9582150" y="4529138"/>
          <p14:tracePt t="28511" x="9602788" y="4529138"/>
          <p14:tracePt t="28523" x="9631363" y="4529138"/>
          <p14:tracePt t="28534" x="9652000" y="4543425"/>
          <p14:tracePt t="28545" x="9666288" y="4543425"/>
          <p14:tracePt t="28556" x="9701213" y="4557713"/>
          <p14:tracePt t="28567" x="9715500" y="4557713"/>
          <p14:tracePt t="28579" x="9736138" y="4565650"/>
          <p14:tracePt t="28591" x="9758363" y="4592638"/>
          <p14:tracePt t="28601" x="9785350" y="4606925"/>
          <p14:tracePt t="28613" x="9807575" y="4641850"/>
          <p14:tracePt t="28623" x="9836150" y="4664075"/>
          <p14:tracePt t="28635" x="9856788" y="4684713"/>
          <p14:tracePt t="28646" x="9877425" y="4713288"/>
          <p14:tracePt t="28657" x="9906000" y="4748213"/>
          <p14:tracePt t="28669" x="9912350" y="4756150"/>
          <p14:tracePt t="28680" x="9940925" y="4783138"/>
          <p14:tracePt t="28691" x="9948863" y="4805363"/>
          <p14:tracePt t="28702" x="9963150" y="4854575"/>
          <p14:tracePt t="28714" x="9990138" y="4889500"/>
          <p14:tracePt t="28725" x="9998075" y="4924425"/>
          <p14:tracePt t="28736" x="10026650" y="4987925"/>
          <p14:tracePt t="28747" x="10061575" y="5030788"/>
          <p14:tracePt t="28759" x="10067925" y="5080000"/>
          <p14:tracePt t="28770" x="10102850" y="5143500"/>
          <p14:tracePt t="28781" x="10117138" y="5164138"/>
          <p14:tracePt t="28792" x="10131425" y="5186363"/>
          <p14:tracePt t="28804" x="10139363" y="5200650"/>
          <p14:tracePt t="28815" x="10139363" y="5213350"/>
          <p14:tracePt t="28871" x="10139363" y="5221288"/>
          <p14:tracePt t="28883" x="10139363" y="5249863"/>
          <p14:tracePt t="28894" x="10153650" y="5249863"/>
          <p14:tracePt t="28905" x="10153650" y="5256213"/>
          <p14:tracePt t="28928" x="10166350" y="5270500"/>
          <p14:tracePt t="28939" x="10180638" y="5270500"/>
          <p14:tracePt t="28950" x="10188575" y="5270500"/>
          <p14:tracePt t="29118" x="10180638" y="5270500"/>
          <p14:tracePt t="29120" x="10131425" y="5299075"/>
          <p14:tracePt t="29130" x="10082213" y="5319713"/>
          <p14:tracePt t="29142" x="10047288" y="5334000"/>
          <p14:tracePt t="29175" x="9963150" y="5368925"/>
          <p14:tracePt t="29186" x="9877425" y="5391150"/>
          <p14:tracePt t="29197" x="9836150" y="5391150"/>
          <p14:tracePt t="29209" x="9793288" y="5391150"/>
          <p14:tracePt t="29220" x="9772650" y="5391150"/>
          <p14:tracePt t="29231" x="9758363" y="5391150"/>
          <p14:tracePt t="29242" x="9736138" y="5391150"/>
          <p14:tracePt t="29254" x="9721850" y="5391150"/>
          <p14:tracePt t="29265" x="9715500" y="5391150"/>
          <p14:tracePt t="29276" x="9686925" y="5391150"/>
          <p14:tracePt t="29287" x="9680575" y="5391150"/>
          <p14:tracePt t="29333" x="9666288" y="5391150"/>
          <p14:tracePt t="29356" x="9645650" y="5411788"/>
          <p14:tracePt t="29368" x="9631363" y="5411788"/>
          <p14:tracePt t="29378" x="9602788" y="5426075"/>
          <p14:tracePt t="29389" x="9594850" y="5440363"/>
          <p14:tracePt t="29400" x="9582150" y="5454650"/>
          <p14:tracePt t="29411" x="9567863" y="5475288"/>
          <p14:tracePt t="29423" x="9559925" y="5495925"/>
          <p14:tracePt t="29434" x="9559925" y="5524500"/>
          <p14:tracePt t="29456" x="9559925" y="5530850"/>
          <p14:tracePt t="29491" x="9559925" y="5545138"/>
          <p14:tracePt t="29658" x="9567863" y="5545138"/>
          <p14:tracePt t="29737" x="9567863" y="5530850"/>
          <p14:tracePt t="29749" x="9582150" y="5524500"/>
          <p14:tracePt t="29760" x="9582150" y="5510213"/>
          <p14:tracePt t="29771" x="9594850" y="5495925"/>
          <p14:tracePt t="29782" x="9602788" y="5489575"/>
          <p14:tracePt t="29794" x="9602788" y="5475288"/>
          <p14:tracePt t="29805" x="9617075" y="5461000"/>
          <p14:tracePt t="29817" x="9631363" y="5454650"/>
          <p14:tracePt t="29827" x="9631363" y="5440363"/>
          <p14:tracePt t="29839" x="9645650" y="5426075"/>
          <p14:tracePt t="29850" x="9666288" y="5411788"/>
          <p14:tracePt t="29861" x="9680575" y="5411788"/>
          <p14:tracePt t="29873" x="9686925" y="5403850"/>
          <p14:tracePt t="29884" x="9701213" y="5391150"/>
          <p14:tracePt t="29895" x="9715500" y="5376863"/>
          <p14:tracePt t="29906" x="9736138" y="5368925"/>
          <p14:tracePt t="29918" x="9750425" y="5354638"/>
          <p14:tracePt t="29929" x="9758363" y="5340350"/>
          <p14:tracePt t="29940" x="9772650" y="5340350"/>
          <p14:tracePt t="29951" x="9785350" y="5340350"/>
          <p14:tracePt t="29962" x="9793288" y="5340350"/>
          <p14:tracePt t="29974" x="9821863" y="5334000"/>
          <p14:tracePt t="29985" x="9842500" y="5319713"/>
          <p14:tracePt t="29996" x="9871075" y="5299075"/>
          <p14:tracePt t="30007" x="9891713" y="5299075"/>
          <p14:tracePt t="30019" x="9926638" y="5270500"/>
          <p14:tracePt t="30030" x="9948863" y="5256213"/>
          <p14:tracePt t="30041" x="9998075" y="5256213"/>
          <p14:tracePt t="30052" x="10033000" y="5249863"/>
          <p14:tracePt t="30064" x="10061575" y="5249863"/>
          <p14:tracePt t="30075" x="10082213" y="5249863"/>
          <p14:tracePt t="30086" x="10102850" y="5235575"/>
          <p14:tracePt t="30097" x="10117138" y="5235575"/>
          <p14:tracePt t="30109" x="10139363" y="5235575"/>
          <p14:tracePt t="30120" x="10153650" y="5221288"/>
          <p14:tracePt t="30131" x="10180638" y="5221288"/>
          <p14:tracePt t="30143" x="10202863" y="5200650"/>
          <p14:tracePt t="30154" x="10217150" y="5186363"/>
          <p14:tracePt t="30166" x="10237788" y="5149850"/>
          <p14:tracePt t="30176" x="10252075" y="5129213"/>
          <p14:tracePt t="30209" x="10252075" y="5094288"/>
          <p14:tracePt t="30210" x="10258425" y="5080000"/>
          <p14:tracePt t="30222" x="10258425" y="5022850"/>
          <p14:tracePt t="30255" x="10258425" y="4987925"/>
          <p14:tracePt t="30255" x="10258425" y="4953000"/>
          <p14:tracePt t="30268" x="10258425" y="4903788"/>
          <p14:tracePt t="30299" x="10258425" y="4875213"/>
          <p14:tracePt t="30300" x="10258425" y="4854575"/>
          <p14:tracePt t="30311" x="10258425" y="4797425"/>
          <p14:tracePt t="30323" x="10252075" y="4756150"/>
          <p14:tracePt t="30334" x="10237788" y="4713288"/>
          <p14:tracePt t="30345" x="10202863" y="4664075"/>
          <p14:tracePt t="30356" x="10117138" y="4592638"/>
          <p14:tracePt t="30367" x="10082213" y="4557713"/>
          <p14:tracePt t="30379" x="10061575" y="4529138"/>
          <p14:tracePt t="30390" x="10047288" y="4522788"/>
          <p14:tracePt t="30413" x="10047288" y="4494213"/>
          <p14:tracePt t="30436" x="10033000" y="4473575"/>
          <p14:tracePt t="30446" x="10026650" y="4459288"/>
          <p14:tracePt t="30457" x="9998075" y="4424363"/>
          <p14:tracePt t="30469" x="9990138" y="4402138"/>
          <p14:tracePt t="30480" x="9975850" y="4375150"/>
          <p14:tracePt t="30503" x="9963150" y="4367213"/>
          <p14:tracePt t="30515" x="9963150" y="4352925"/>
          <p14:tracePt t="30526" x="9948863" y="4338638"/>
          <p14:tracePt t="30536" x="9948863" y="4332288"/>
          <p14:tracePt t="30548" x="9948863" y="4318000"/>
          <p14:tracePt t="30559" x="9940925" y="4297363"/>
          <p14:tracePt t="30570" x="9926638" y="4268788"/>
          <p14:tracePt t="30581" x="9906000" y="4219575"/>
          <p14:tracePt t="30592" x="9877425" y="4197350"/>
          <p14:tracePt t="30604" x="9821863" y="4113213"/>
          <p14:tracePt t="30615" x="9758363" y="4043363"/>
          <p14:tracePt t="30626" x="9715500" y="3986213"/>
          <p14:tracePt t="30637" x="9680575" y="3937000"/>
          <p14:tracePt t="30649" x="9652000" y="3908425"/>
          <p14:tracePt t="30660" x="9645650" y="3887788"/>
          <p14:tracePt t="30671" x="9617075" y="3852863"/>
          <p14:tracePt t="30682" x="9602788" y="3816350"/>
          <p14:tracePt t="30694" x="9582150" y="3795713"/>
          <p14:tracePt t="30705" x="9567863" y="3767138"/>
          <p14:tracePt t="30717" x="9559925" y="3746500"/>
          <p14:tracePt t="30727" x="9559925" y="3732213"/>
          <p14:tracePt t="30931" x="9545638" y="3746500"/>
          <p14:tracePt t="30942" x="9531350" y="3767138"/>
          <p14:tracePt t="30953" x="9531350" y="3781425"/>
          <p14:tracePt t="30975" x="9531350" y="3795713"/>
          <p14:tracePt t="30986" x="9531350" y="3803650"/>
          <p14:tracePt t="31009" x="9531350" y="3816350"/>
          <p14:tracePt t="31031" x="9531350" y="3830638"/>
          <p14:tracePt t="31043" x="9531350" y="3838575"/>
          <p14:tracePt t="31066" x="9531350" y="3867150"/>
          <p14:tracePt t="31076" x="9545638" y="3867150"/>
          <p14:tracePt t="31087" x="9545638" y="3873500"/>
          <p14:tracePt t="31099" x="9545638" y="3887788"/>
          <p14:tracePt t="31110" x="9567863" y="3902075"/>
          <p14:tracePt t="31122" x="9582150" y="3922713"/>
          <p14:tracePt t="31134" x="9594850" y="3957638"/>
          <p14:tracePt t="31144" x="9602788" y="3971925"/>
          <p14:tracePt t="31155" x="9617075" y="3971925"/>
          <p14:tracePt t="31167" x="9631363" y="3986213"/>
          <p14:tracePt t="31177" x="9645650" y="4006850"/>
          <p14:tracePt t="31189" x="9652000" y="4021138"/>
          <p14:tracePt t="31200" x="9666288" y="4029075"/>
          <p14:tracePt t="31211" x="9680575" y="4029075"/>
          <p14:tracePt t="31346" x="9680575" y="4043363"/>
          <p14:tracePt t="32572" x="9715500" y="4029075"/>
          <p14:tracePt t="32580" x="9785350" y="4006850"/>
          <p14:tracePt t="32586" x="9877425" y="3994150"/>
          <p14:tracePt t="32595" x="9948863" y="3971925"/>
          <p14:tracePt t="32607" x="10047288" y="3937000"/>
          <p14:tracePt t="32617" x="10131425" y="3908425"/>
          <p14:tracePt t="32628" x="10329863" y="3867150"/>
          <p14:tracePt t="32640" x="10483850" y="3830638"/>
          <p14:tracePt t="32651" x="10760075" y="3803650"/>
          <p14:tracePt t="32663" x="10872788" y="3781425"/>
          <p14:tracePt t="32674" x="10907713" y="3781425"/>
          <p14:tracePt t="32730" x="10907713" y="3767138"/>
          <p14:tracePt t="32742" x="10907713" y="3746500"/>
          <p14:tracePt t="32753" x="10872788" y="3662363"/>
          <p14:tracePt t="32764" x="10829925" y="3576638"/>
          <p14:tracePt t="32776" x="10752138" y="3449638"/>
          <p14:tracePt t="32786" x="10717213" y="3351213"/>
          <p14:tracePt t="32797" x="10653713" y="3195638"/>
          <p14:tracePt t="32809" x="10604500" y="3140075"/>
          <p14:tracePt t="32820" x="10583863" y="3076575"/>
          <p14:tracePt t="32832" x="10526713" y="2984500"/>
          <p14:tracePt t="32843" x="10442575" y="2921000"/>
          <p14:tracePt t="32854" x="10321925" y="2828925"/>
          <p14:tracePt t="32865" x="10153650" y="2751138"/>
          <p14:tracePt t="32876" x="9842500" y="2673350"/>
          <p14:tracePt t="32887" x="9594850" y="2638425"/>
          <p14:tracePt t="32899" x="9340850" y="2624138"/>
          <p14:tracePt t="32910" x="9213850" y="2624138"/>
          <p14:tracePt t="32921" x="9144000" y="2638425"/>
          <p14:tracePt t="32933" x="9115425" y="2638425"/>
          <p14:tracePt t="32944" x="9080500" y="2646363"/>
          <p14:tracePt t="32955" x="9031288" y="2673350"/>
          <p14:tracePt t="32967" x="8959850" y="2730500"/>
          <p14:tracePt t="32977" x="8890000" y="2814638"/>
          <p14:tracePt t="32989" x="8769350" y="3019425"/>
          <p14:tracePt t="33000" x="8566150" y="3400425"/>
          <p14:tracePt t="33011" x="8451850" y="3697288"/>
          <p14:tracePt t="33023" x="8339138" y="4113213"/>
          <p14:tracePt t="33034" x="8297863" y="4387850"/>
          <p14:tracePt t="33045" x="8283575" y="4678363"/>
          <p14:tracePt t="33056" x="8283575" y="4832350"/>
          <p14:tracePt t="33067" x="8304213" y="5022850"/>
          <p14:tracePt t="33079" x="8353425" y="5149850"/>
          <p14:tracePt t="33090" x="8416925" y="5256213"/>
          <p14:tracePt t="33101" x="8488363" y="5340350"/>
          <p14:tracePt t="33113" x="8593138" y="5440363"/>
          <p14:tracePt t="33124" x="8650288" y="5489575"/>
          <p14:tracePt t="33135" x="8734425" y="5545138"/>
          <p14:tracePt t="33146" x="8820150" y="5567363"/>
          <p14:tracePt t="33158" x="8890000" y="5594350"/>
          <p14:tracePt t="33169" x="8996363" y="5608638"/>
          <p14:tracePt t="33180" x="9080500" y="5616575"/>
          <p14:tracePt t="33191" x="9221788" y="5616575"/>
          <p14:tracePt t="33202" x="9299575" y="5616575"/>
          <p14:tracePt t="33214" x="9404350" y="5581650"/>
          <p14:tracePt t="33225" x="9447213" y="5559425"/>
          <p14:tracePt t="33236" x="9531350" y="5524500"/>
          <p14:tracePt t="33247" x="9567863" y="5510213"/>
          <p14:tracePt t="33259" x="9594850" y="5454650"/>
          <p14:tracePt t="33270" x="9645650" y="5411788"/>
          <p14:tracePt t="33281" x="9686925" y="5376863"/>
          <p14:tracePt t="33292" x="9715500" y="5354638"/>
          <p14:tracePt t="33305" x="9750425" y="5319713"/>
          <p14:tracePt t="33317" x="9807575" y="5249863"/>
          <p14:tracePt t="33326" x="9842500" y="5186363"/>
          <p14:tracePt t="33337" x="9877425" y="5108575"/>
          <p14:tracePt t="33349" x="9906000" y="5065713"/>
          <p14:tracePt t="33360" x="9912350" y="5022850"/>
          <p14:tracePt t="33371" x="9926638" y="4959350"/>
          <p14:tracePt t="33383" x="9940925" y="4854575"/>
          <p14:tracePt t="33394" x="9940925" y="4756150"/>
          <p14:tracePt t="33405" x="9912350" y="4614863"/>
          <p14:tracePt t="33417" x="9877425" y="4508500"/>
          <p14:tracePt t="33427" x="9871075" y="4424363"/>
          <p14:tracePt t="33439" x="9836150" y="4332288"/>
          <p14:tracePt t="33450" x="9807575" y="4254500"/>
          <p14:tracePt t="33461" x="9758363" y="4184650"/>
          <p14:tracePt t="33473" x="9715500" y="4127500"/>
          <p14:tracePt t="33484" x="9617075" y="4043363"/>
          <p14:tracePt t="33495" x="9510713" y="3951288"/>
          <p14:tracePt t="33506" x="9334500" y="3838575"/>
          <p14:tracePt t="33517" x="9271000" y="3803650"/>
          <p14:tracePt t="33529" x="9144000" y="3767138"/>
          <p14:tracePt t="33540" x="9066213" y="3752850"/>
          <p14:tracePt t="33552" x="9045575" y="3752850"/>
          <p14:tracePt t="33630" x="8996363" y="3803650"/>
          <p14:tracePt t="33643" x="8953500" y="3867150"/>
          <p14:tracePt t="33653" x="8904288" y="3937000"/>
          <p14:tracePt t="33664" x="8869363" y="4043363"/>
          <p14:tracePt t="33676" x="8869363" y="4197350"/>
          <p14:tracePt t="33686" x="8855075" y="4303713"/>
          <p14:tracePt t="33697" x="8855075" y="4410075"/>
          <p14:tracePt t="33709" x="8869363" y="4565650"/>
          <p14:tracePt t="33720" x="8869363" y="4649788"/>
          <p14:tracePt t="33731" x="8904288" y="4756150"/>
          <p14:tracePt t="33743" x="8924925" y="4819650"/>
          <p14:tracePt t="33754" x="8959850" y="4924425"/>
          <p14:tracePt t="33765" x="9023350" y="4987925"/>
          <p14:tracePt t="33776" x="9080500" y="5065713"/>
          <p14:tracePt t="33787" x="9129713" y="5114925"/>
          <p14:tracePt t="33799" x="9213850" y="5164138"/>
          <p14:tracePt t="33810" x="9299575" y="5200650"/>
          <p14:tracePt t="33821" x="9404350" y="5256213"/>
          <p14:tracePt t="33833" x="9490075" y="5284788"/>
          <p14:tracePt t="33844" x="9545638" y="5305425"/>
          <p14:tracePt t="33855" x="9617075" y="5305425"/>
          <p14:tracePt t="33867" x="9652000" y="5319713"/>
          <p14:tracePt t="33877" x="9666288" y="5319713"/>
          <p14:tracePt t="33958" x="9680575" y="5305425"/>
          <p14:tracePt t="33967" x="9715500" y="5270500"/>
          <p14:tracePt t="33979" x="9772650" y="5221288"/>
          <p14:tracePt t="33991" x="9821863" y="5164138"/>
          <p14:tracePt t="34001" x="9877425" y="5094288"/>
          <p14:tracePt t="34013" x="9926638" y="5022850"/>
          <p14:tracePt t="34024" x="9975850" y="4938713"/>
          <p14:tracePt t="34035" x="10012363" y="4889500"/>
          <p14:tracePt t="34046" x="10061575" y="4819650"/>
          <p14:tracePt t="34057" x="10096500" y="4797425"/>
          <p14:tracePt t="34069" x="10117138" y="4756150"/>
          <p14:tracePt t="34080" x="10131425" y="4748213"/>
          <p14:tracePt t="34091" x="10139363" y="4733925"/>
          <p14:tracePt t="34125" x="10153650" y="4733925"/>
          <p14:tracePt t="34766" x="10139363" y="4733925"/>
          <p14:tracePt t="34857" x="10139363" y="4719638"/>
          <p14:tracePt t="34868" x="10082213" y="4699000"/>
          <p14:tracePt t="34879" x="10047288" y="4684713"/>
          <p14:tracePt t="34890" x="10033000" y="4678363"/>
          <p14:tracePt t="34901" x="10026650" y="4664075"/>
          <p14:tracePt t="34913" x="10012363" y="4649788"/>
          <p14:tracePt t="34925" x="9990138" y="4629150"/>
          <p14:tracePt t="34935" x="9975850" y="4606925"/>
          <p14:tracePt t="34946" x="9963150" y="4543425"/>
          <p14:tracePt t="34958" x="9940925" y="4508500"/>
          <p14:tracePt t="34969" x="9912350" y="4451350"/>
          <p14:tracePt t="34981" x="9912350" y="4438650"/>
          <p14:tracePt t="34991" x="9906000" y="4410075"/>
          <p14:tracePt t="35003" x="9906000" y="4387850"/>
          <p14:tracePt t="35014" x="9906000" y="4367213"/>
          <p14:tracePt t="35138" x="9906000" y="4352925"/>
          <p14:tracePt t="35151" x="9906000" y="4338638"/>
          <p14:tracePt t="35328" x="9891713" y="4332288"/>
          <p14:tracePt t="35342" x="9871075" y="4303713"/>
          <p14:tracePt t="35352" x="9856788" y="4283075"/>
          <p14:tracePt t="35363" x="9836150" y="4254500"/>
          <p14:tracePt t="35375" x="9821863" y="4248150"/>
          <p14:tracePt t="35385" x="9807575" y="4219575"/>
          <p14:tracePt t="35396" x="9793288" y="4219575"/>
          <p14:tracePt t="35407" x="9793288" y="4211638"/>
          <p14:tracePt t="35498" x="9785350" y="4197350"/>
          <p14:tracePt t="35510" x="9758363" y="4176713"/>
          <p14:tracePt t="35520" x="9721850" y="4148138"/>
          <p14:tracePt t="35531" x="9701213" y="4127500"/>
          <p14:tracePt t="35543" x="9686925" y="4113213"/>
          <p14:tracePt t="35554" x="9680575" y="4106863"/>
          <p14:tracePt t="36084" x="9686925" y="4106863"/>
          <p14:tracePt t="36117" x="9686925" y="4113213"/>
          <p14:tracePt t="36623" x="9701213" y="4113213"/>
          <p14:tracePt t="37297" x="9715500" y="4113213"/>
          <p14:tracePt t="39300" x="9645650" y="4113213"/>
          <p14:tracePt t="39308" x="9545638" y="4092575"/>
          <p14:tracePt t="39311" x="9440863" y="4078288"/>
          <p14:tracePt t="39327" x="9355138" y="4064000"/>
          <p14:tracePt t="39334" x="9271000" y="4057650"/>
          <p14:tracePt t="39345" x="9213850" y="4057650"/>
          <p14:tracePt t="39357" x="9129713" y="4043363"/>
          <p14:tracePt t="39367" x="9094788" y="4029075"/>
          <p14:tracePt t="39379" x="9031288" y="4021138"/>
          <p14:tracePt t="39390" x="9010650" y="4021138"/>
          <p14:tracePt t="39401" x="8974138" y="4006850"/>
          <p14:tracePt t="39413" x="8959850" y="4006850"/>
          <p14:tracePt t="39424" x="8953500" y="4006850"/>
          <p14:tracePt t="39436" x="8939213" y="4006850"/>
          <p14:tracePt t="39446" x="8924925" y="4006850"/>
          <p14:tracePt t="39491" x="8910638" y="3994150"/>
          <p14:tracePt t="39504" x="8910638" y="3986213"/>
          <p14:tracePt t="39514" x="8890000" y="3971925"/>
          <p14:tracePt t="39525" x="8869363" y="3957638"/>
          <p14:tracePt t="39537" x="8820150" y="3937000"/>
          <p14:tracePt t="39548" x="8783638" y="3902075"/>
          <p14:tracePt t="39559" x="8720138" y="3873500"/>
          <p14:tracePt t="39570" x="8678863" y="3852863"/>
          <p14:tracePt t="39582" x="8607425" y="3803650"/>
          <p14:tracePt t="39593" x="8593138" y="3795713"/>
          <p14:tracePt t="39604" x="8529638" y="3767138"/>
          <p14:tracePt t="39615" x="8474075" y="3717925"/>
          <p14:tracePt t="39626" x="8388350" y="3676650"/>
          <p14:tracePt t="39637" x="8297863" y="3625850"/>
          <p14:tracePt t="39649" x="8234363" y="3605213"/>
          <p14:tracePt t="39660" x="8148638" y="3562350"/>
          <p14:tracePt t="39671" x="8107363" y="3541713"/>
          <p14:tracePt t="39683" x="8058150" y="3521075"/>
          <p14:tracePt t="39694" x="8043863" y="3521075"/>
          <p14:tracePt t="39705" x="8029575" y="3521075"/>
          <p14:tracePt t="39738" x="8021638" y="3521075"/>
          <p14:tracePt t="39742" x="8007350" y="3521075"/>
          <p14:tracePt t="39750" x="7986713" y="3521075"/>
          <p14:tracePt t="39763" x="7958138" y="3527425"/>
          <p14:tracePt t="39773" x="7951788" y="3527425"/>
          <p14:tracePt t="39784" x="7923213" y="3527425"/>
          <p14:tracePt t="39795" x="7916863" y="3521075"/>
          <p14:tracePt t="39807" x="7902575" y="3521075"/>
          <p14:tracePt t="39818" x="7902575" y="3506788"/>
          <p14:tracePt t="39829" x="7888288" y="3506788"/>
          <p14:tracePt t="39840" x="7880350" y="3506788"/>
          <p14:tracePt t="39851" x="7880350" y="3521075"/>
          <p14:tracePt t="39863" x="7880350" y="3541713"/>
          <p14:tracePt t="39874" x="7951788" y="3562350"/>
          <p14:tracePt t="40144" x="7972425" y="3562350"/>
          <p14:tracePt t="40156" x="7994650" y="3562350"/>
          <p14:tracePt t="40167" x="8494713" y="3562350"/>
          <p14:tracePt t="40178" x="8974138" y="3562350"/>
          <p14:tracePt t="40189" x="9736138" y="3562350"/>
          <p14:tracePt t="40200" x="10188575" y="3562350"/>
          <p14:tracePt t="40211" x="10237788" y="3541713"/>
          <p14:tracePt t="40223" x="10252075" y="3527425"/>
          <p14:tracePt t="40234" x="10258425" y="3527425"/>
          <p14:tracePt t="40301" x="10272713" y="3527425"/>
          <p14:tracePt t="40302" x="10287000" y="3521075"/>
          <p14:tracePt t="40313" x="10293350" y="3506788"/>
          <p14:tracePt t="40335" x="10321925" y="3492500"/>
          <p14:tracePt t="40347" x="10321925" y="3486150"/>
          <p14:tracePt t="40357" x="10329863" y="3471863"/>
          <p14:tracePt t="40606" x="10321925" y="3471863"/>
          <p14:tracePt t="40797" x="10307638" y="3471863"/>
          <p14:tracePt t="40819" x="10272713" y="3471863"/>
          <p14:tracePt t="40832" x="10237788" y="3486150"/>
          <p14:tracePt t="40842" x="10153650" y="3492500"/>
          <p14:tracePt t="40853" x="10117138" y="3521075"/>
          <p14:tracePt t="40864" x="10061575" y="3541713"/>
          <p14:tracePt t="40875" x="10033000" y="3541713"/>
          <p14:tracePt t="40886" x="10012363" y="3541713"/>
          <p14:tracePt t="40898" x="9990138" y="3556000"/>
          <p14:tracePt t="40943" x="9975850" y="3556000"/>
          <p14:tracePt t="40965" x="9963150" y="3556000"/>
          <p14:tracePt t="40977" x="9948863" y="3556000"/>
          <p14:tracePt t="40988" x="9912350" y="3562350"/>
          <p14:tracePt t="41010" x="9891713" y="3562350"/>
          <p14:tracePt t="41021" x="9877425" y="3562350"/>
          <p14:tracePt t="41133" x="9891713" y="3562350"/>
          <p14:tracePt t="41370" x="9912350" y="3576638"/>
          <p14:tracePt t="41977" x="9912350" y="3562350"/>
          <p14:tracePt t="41991" x="9906000" y="3521075"/>
          <p14:tracePt t="42002" x="9891713" y="3486150"/>
          <p14:tracePt t="42011" x="9871075" y="3457575"/>
          <p14:tracePt t="42023" x="9856788" y="3422650"/>
          <p14:tracePt t="42034" x="9836150" y="3400425"/>
          <p14:tracePt t="42045" x="9821863" y="3351213"/>
          <p14:tracePt t="42057" x="9807575" y="3330575"/>
          <p14:tracePt t="42067" x="9793288" y="3316288"/>
          <p14:tracePt t="42079" x="9785350" y="3295650"/>
          <p14:tracePt t="42090" x="9772650" y="3267075"/>
          <p14:tracePt t="42101" x="9758363" y="3252788"/>
          <p14:tracePt t="42113" x="9758363" y="3244850"/>
          <p14:tracePt t="42304" x="9785350" y="3252788"/>
          <p14:tracePt t="42316" x="9836150" y="3302000"/>
          <p14:tracePt t="42327" x="9877425" y="3336925"/>
          <p14:tracePt t="42338" x="9948863" y="3400425"/>
          <p14:tracePt t="42349" x="10012363" y="3449638"/>
          <p14:tracePt t="42360" x="10033000" y="3457575"/>
          <p14:tracePt t="42371" x="10067925" y="3492500"/>
          <p14:tracePt t="42383" x="10102850" y="3521075"/>
          <p14:tracePt t="42394" x="10117138" y="3521075"/>
          <p14:tracePt t="42405" x="10131425" y="3521075"/>
          <p14:tracePt t="42416" x="10131425" y="3527425"/>
          <p14:tracePt t="42810" x="10131425" y="3506788"/>
          <p14:tracePt t="42822" x="10102850" y="3506788"/>
          <p14:tracePt t="42833" x="10096500" y="3492500"/>
          <p14:tracePt t="42856" x="10082213" y="3486150"/>
          <p14:tracePt t="43057" x="10096500" y="3486150"/>
          <p14:tracePt t="43059" x="10131425" y="3486150"/>
          <p14:tracePt t="43069" x="10153650" y="3486150"/>
          <p14:tracePt t="43080" x="10202863" y="3492500"/>
          <p14:tracePt t="43092" x="10252075" y="3506788"/>
          <p14:tracePt t="43103" x="10307638" y="3521075"/>
          <p14:tracePt t="43114" x="10356850" y="3527425"/>
          <p14:tracePt t="43125" x="10379075" y="3527425"/>
          <p14:tracePt t="43239" x="10356850" y="3521075"/>
          <p14:tracePt t="43251" x="10329863" y="3506788"/>
          <p14:tracePt t="43261" x="10272713" y="3492500"/>
          <p14:tracePt t="43272" x="10223500" y="3471863"/>
          <p14:tracePt t="43283" x="10202863" y="3457575"/>
          <p14:tracePt t="43294" x="10153650" y="3449638"/>
          <p14:tracePt t="43305" x="10102850" y="3435350"/>
          <p14:tracePt t="43317" x="10067925" y="3422650"/>
          <p14:tracePt t="43328" x="9990138" y="3408363"/>
          <p14:tracePt t="43339" x="9926638" y="3400425"/>
          <p14:tracePt t="43350" x="9836150" y="3365500"/>
          <p14:tracePt t="43361" x="9736138" y="3336925"/>
          <p14:tracePt t="43373" x="9645650" y="3316288"/>
          <p14:tracePt t="43384" x="9545638" y="3295650"/>
          <p14:tracePt t="43395" x="9461500" y="3267075"/>
          <p14:tracePt t="43407" x="9404350" y="3252788"/>
          <p14:tracePt t="43418" x="9355138" y="3244850"/>
          <p14:tracePt t="43429" x="9299575" y="3232150"/>
          <p14:tracePt t="43440" x="9256713" y="3209925"/>
          <p14:tracePt t="43451" x="9221788" y="3195638"/>
          <p14:tracePt t="43463" x="9201150" y="3195638"/>
          <p14:tracePt t="43474" x="9178925" y="3195638"/>
          <p14:tracePt t="43497" x="9150350" y="3195638"/>
          <p14:tracePt t="43509" x="9144000" y="3181350"/>
          <p14:tracePt t="43608" x="9129713" y="3181350"/>
          <p14:tracePt t="43620" x="9080500" y="3160713"/>
          <p14:tracePt t="43632" x="9010650" y="3146425"/>
          <p14:tracePt t="43643" x="8939213" y="3111500"/>
          <p14:tracePt t="43653" x="8875713" y="3090863"/>
          <p14:tracePt t="43665" x="8820150" y="3076575"/>
          <p14:tracePt t="43677" x="8769350" y="3076575"/>
          <p14:tracePt t="43687" x="8713788" y="3054350"/>
          <p14:tracePt t="43699" x="8664575" y="3027363"/>
          <p14:tracePt t="43710" x="8629650" y="3019425"/>
          <p14:tracePt t="43721" x="8607425" y="3005138"/>
          <p14:tracePt t="43735" x="8593138" y="3005138"/>
          <p14:tracePt t="43878" x="8578850" y="3005138"/>
          <p14:tracePt t="43891" x="8474075" y="2955925"/>
          <p14:tracePt t="43903" x="8451850" y="2955925"/>
          <p14:tracePt t="43921" x="8439150" y="2955925"/>
          <p14:tracePt t="43928" x="8439150" y="2949575"/>
          <p14:tracePt t="43941" x="8416925" y="2949575"/>
          <p14:tracePt t="44182" x="8439150" y="2949575"/>
          <p14:tracePt t="44184" x="8494713" y="2949575"/>
          <p14:tracePt t="44194" x="8543925" y="2949575"/>
          <p14:tracePt t="44205" x="8615363" y="2949575"/>
          <p14:tracePt t="44217" x="8642350" y="2949575"/>
          <p14:tracePt t="44228" x="8678863" y="2949575"/>
          <p14:tracePt t="44239" x="8685213" y="2955925"/>
          <p14:tracePt t="44272" x="8699500" y="2955925"/>
          <p14:tracePt t="44363" x="8685213" y="2955925"/>
          <p14:tracePt t="44386" x="8664575" y="2955925"/>
          <p14:tracePt t="44419" x="8642350" y="2955925"/>
          <p14:tracePt t="44431" x="8629650" y="2955925"/>
          <p14:tracePt t="44453" x="8607425" y="2955925"/>
          <p14:tracePt t="44464" x="8578850" y="2955925"/>
          <p14:tracePt t="44475" x="8509000" y="2955925"/>
          <p14:tracePt t="44486" x="8459788" y="2955925"/>
          <p14:tracePt t="44498" x="8402638" y="2955925"/>
          <p14:tracePt t="44509" x="8388350" y="2955925"/>
          <p14:tracePt t="44520" x="8367713" y="2949575"/>
          <p14:tracePt t="44655" x="8375650" y="2949575"/>
          <p14:tracePt t="44657" x="8416925" y="2955925"/>
          <p14:tracePt t="44668" x="8509000" y="2955925"/>
          <p14:tracePt t="44678" x="8529638" y="2970213"/>
          <p14:tracePt t="44689" x="8578850" y="2970213"/>
          <p14:tracePt t="44701" x="8615363" y="2984500"/>
          <p14:tracePt t="44711" x="8642350" y="2984500"/>
          <p14:tracePt t="44723" x="8664575" y="2984500"/>
          <p14:tracePt t="44734" x="8678863" y="2984500"/>
          <p14:tracePt t="44835" x="8664575" y="2990850"/>
          <p14:tracePt t="44837" x="8650288" y="2990850"/>
          <p14:tracePt t="44847" x="8642350" y="2990850"/>
          <p14:tracePt t="44869" x="8615363" y="2990850"/>
          <p14:tracePt t="44881" x="8593138" y="2990850"/>
          <p14:tracePt t="44891" x="8566150" y="2990850"/>
          <p14:tracePt t="44903" x="8558213" y="3005138"/>
          <p14:tracePt t="44914" x="8543925" y="3005138"/>
          <p14:tracePt t="44925" x="8543925" y="3019425"/>
          <p14:tracePt t="44937" x="8529638" y="3041650"/>
          <p14:tracePt t="44948" x="8529638" y="3062288"/>
          <p14:tracePt t="44959" x="8529638" y="3090863"/>
          <p14:tracePt t="44970" x="8529638" y="3105150"/>
          <p14:tracePt t="44982" x="8543925" y="3140075"/>
          <p14:tracePt t="44993" x="8558213" y="3160713"/>
          <p14:tracePt t="45004" x="8566150" y="3209925"/>
          <p14:tracePt t="45015" x="8593138" y="3232150"/>
          <p14:tracePt t="45027" x="8629650" y="3281363"/>
          <p14:tracePt t="45038" x="8678863" y="3336925"/>
          <p14:tracePt t="45048" x="8699500" y="3365500"/>
          <p14:tracePt t="45060" x="8763000" y="3400425"/>
          <p14:tracePt t="45070" x="8783638" y="3422650"/>
          <p14:tracePt t="45083" x="8805863" y="3449638"/>
          <p14:tracePt t="45094" x="8832850" y="3457575"/>
          <p14:tracePt t="45105" x="8855075" y="3486150"/>
          <p14:tracePt t="45117" x="8869363" y="3492500"/>
          <p14:tracePt t="45128" x="8890000" y="3506788"/>
          <p14:tracePt t="45139" x="8924925" y="3521075"/>
          <p14:tracePt t="45150" x="8959850" y="3556000"/>
          <p14:tracePt t="45161" x="9010650" y="3605213"/>
          <p14:tracePt t="45173" x="9059863" y="3640138"/>
          <p14:tracePt t="45184" x="9109075" y="3697288"/>
          <p14:tracePt t="45195" x="9150350" y="3746500"/>
          <p14:tracePt t="45207" x="9186863" y="3795713"/>
          <p14:tracePt t="45218" x="9213850" y="3816350"/>
          <p14:tracePt t="45229" x="9236075" y="3838575"/>
          <p14:tracePt t="45251" x="9250363" y="3852863"/>
          <p14:tracePt t="45263" x="9250363" y="3867150"/>
          <p14:tracePt t="45274" x="9256713" y="3867150"/>
          <p14:tracePt t="45285" x="9271000" y="3887788"/>
          <p14:tracePt t="45522" x="9250363" y="3867150"/>
          <p14:tracePt t="45534" x="9221788" y="3852863"/>
          <p14:tracePt t="45544" x="9178925" y="3838575"/>
          <p14:tracePt t="45556" x="9129713" y="3803650"/>
          <p14:tracePt t="45567" x="9059863" y="3781425"/>
          <p14:tracePt t="45578" x="9023350" y="3752850"/>
          <p14:tracePt t="45589" x="8959850" y="3717925"/>
          <p14:tracePt t="45601" x="8890000" y="3683000"/>
          <p14:tracePt t="45612" x="8840788" y="3676650"/>
          <p14:tracePt t="45623" x="8769350" y="3648075"/>
          <p14:tracePt t="45634" x="8720138" y="3640138"/>
          <p14:tracePt t="45645" x="8664575" y="3613150"/>
          <p14:tracePt t="45656" x="8629650" y="3605213"/>
          <p14:tracePt t="45668" x="8615363" y="3605213"/>
          <p14:tracePt t="45679" x="8607425" y="3605213"/>
          <p14:tracePt t="45690" x="8607425" y="3590925"/>
          <p14:tracePt t="45701" x="8593138" y="3590925"/>
          <p14:tracePt t="45713" x="8558213" y="3576638"/>
          <p14:tracePt t="45725" x="8543925" y="3556000"/>
          <p14:tracePt t="45735" x="8529638" y="3541713"/>
          <p14:tracePt t="45747" x="8523288" y="3541713"/>
          <p14:tracePt t="45758" x="8509000" y="3527425"/>
          <p14:tracePt t="45769" x="8494713" y="3521075"/>
          <p14:tracePt t="45780" x="8488363" y="3506788"/>
          <p14:tracePt t="45791" x="8488363" y="3492500"/>
          <p14:tracePt t="45803" x="8474075" y="3471863"/>
          <p14:tracePt t="45814" x="8474075" y="3457575"/>
          <p14:tracePt t="45826" x="8474075" y="3449638"/>
          <p14:tracePt t="45837" x="8474075" y="3435350"/>
          <p14:tracePt t="45848" x="8474075" y="3408363"/>
          <p14:tracePt t="45859" x="8474075" y="3400425"/>
          <p14:tracePt t="45870" x="8459788" y="3386138"/>
          <p14:tracePt t="45882" x="8459788" y="3371850"/>
          <p14:tracePt t="45893" x="8451850" y="3336925"/>
          <p14:tracePt t="45904" x="8451850" y="3330575"/>
          <p14:tracePt t="45915" x="8439150" y="3316288"/>
          <p14:tracePt t="45927" x="8424863" y="3316288"/>
          <p14:tracePt t="45961" x="8424863" y="3302000"/>
          <p14:tracePt t="45983" x="8416925" y="3295650"/>
          <p14:tracePt t="45994" x="8402638" y="3295650"/>
          <p14:tracePt t="46006" x="8367713" y="3281363"/>
          <p14:tracePt t="46017" x="8283575" y="3281363"/>
          <p14:tracePt t="46028" x="8212138" y="3281363"/>
          <p14:tracePt t="46039" x="8113713" y="3267075"/>
          <p14:tracePt t="46050" x="8078788" y="3267075"/>
          <p14:tracePt t="46061" x="8058150" y="3267075"/>
          <p14:tracePt t="46073" x="8070850" y="3281363"/>
          <p14:tracePt t="46084" x="8070850" y="3295650"/>
          <p14:tracePt t="46332" x="8093075" y="3281363"/>
          <p14:tracePt t="46343" x="8248650" y="3281363"/>
          <p14:tracePt t="46354" x="8578850" y="3302000"/>
          <p14:tracePt t="46366" x="8855075" y="3316288"/>
          <p14:tracePt t="46377" x="9213850" y="3316288"/>
          <p14:tracePt t="46387" x="9447213" y="3316288"/>
          <p14:tracePt t="46399" x="9525000" y="3252788"/>
          <p14:tracePt t="46410" x="9582150" y="3217863"/>
          <p14:tracePt t="46421" x="9594850" y="3217863"/>
          <p14:tracePt t="46433" x="9594850" y="3209925"/>
          <p14:tracePt t="46444" x="9602788" y="3195638"/>
          <p14:tracePt t="46455" x="9631363" y="3181350"/>
          <p14:tracePt t="46500" x="9631363" y="3175000"/>
          <p14:tracePt t="46502" x="9645650" y="3175000"/>
          <p14:tracePt t="46647" x="9631363" y="3160713"/>
          <p14:tracePt t="46659" x="9617075" y="3146425"/>
          <p14:tracePt t="46669" x="9567863" y="3140075"/>
          <p14:tracePt t="46680" x="9531350" y="3140075"/>
          <p14:tracePt t="46692" x="9525000" y="3125788"/>
          <p14:tracePt t="46860" x="9496425" y="3125788"/>
          <p14:tracePt t="46872" x="9475788" y="3111500"/>
          <p14:tracePt t="46883" x="9426575" y="3111500"/>
          <p14:tracePt t="46894" x="9340850" y="3105150"/>
          <p14:tracePt t="46906" x="9271000" y="3105150"/>
          <p14:tracePt t="46917" x="9164638" y="3090863"/>
          <p14:tracePt t="46928" x="9080500" y="3090863"/>
          <p14:tracePt t="46940" x="9010650" y="3076575"/>
          <p14:tracePt t="46950" x="8953500" y="3076575"/>
          <p14:tracePt t="46961" x="8924925" y="3076575"/>
          <p14:tracePt t="46973" x="8904288" y="3076575"/>
          <p14:tracePt t="47434" x="8910638" y="3076575"/>
          <p14:tracePt t="47535" x="8910638" y="3062288"/>
          <p14:tracePt t="47547" x="8910638" y="3054350"/>
          <p14:tracePt t="47559" x="8904288" y="3027363"/>
          <p14:tracePt t="47569" x="8875713" y="3019425"/>
          <p14:tracePt t="47580" x="8869363" y="2990850"/>
          <p14:tracePt t="47613" x="8840788" y="2984500"/>
          <p14:tracePt t="47615" x="8832850" y="2970213"/>
          <p14:tracePt t="47704" x="8820150" y="2970213"/>
          <p14:tracePt t="47705" x="8769350" y="2970213"/>
          <p14:tracePt t="47715" x="8678863" y="2970213"/>
          <p14:tracePt t="47727" x="8593138" y="2955925"/>
          <p14:tracePt t="47738" x="8494713" y="2955925"/>
          <p14:tracePt t="47749" x="8459788" y="2955925"/>
          <p14:tracePt t="47762" x="8451850" y="2949575"/>
          <p14:tracePt t="47771" x="8424863" y="2949575"/>
          <p14:tracePt t="47794" x="8416925" y="2949575"/>
          <p14:tracePt t="47805" x="8402638" y="2949575"/>
          <p14:tracePt t="48210" x="8388350" y="2935288"/>
          <p14:tracePt t="48222" x="8375650" y="2935288"/>
          <p14:tracePt t="48233" x="8318500" y="2906713"/>
          <p14:tracePt t="48244" x="8234363" y="2906713"/>
          <p14:tracePt t="48255" x="8043863" y="2900363"/>
          <p14:tracePt t="48267" x="7923213" y="2935288"/>
          <p14:tracePt t="48571" x="7958138" y="2935288"/>
          <p14:tracePt t="48582" x="7958138" y="2949575"/>
          <p14:tracePt t="48593" x="7994650" y="2935288"/>
          <p14:tracePt t="48604" x="8093075" y="2935288"/>
          <p14:tracePt t="48616" x="8212138" y="2949575"/>
          <p14:tracePt t="48627" x="8439150" y="2970213"/>
          <p14:tracePt t="48638" x="8451850" y="2955925"/>
          <p14:tracePt t="48649" x="8451850" y="2949575"/>
          <p14:tracePt t="48672" x="8459788" y="2955925"/>
          <p14:tracePt t="48694" x="8474075" y="2955925"/>
          <p14:tracePt t="48705" x="8488363" y="2970213"/>
          <p14:tracePt t="48717" x="8494713" y="2984500"/>
          <p14:tracePt t="48728" x="8509000" y="2984500"/>
          <p14:tracePt t="48740" x="8523288" y="3005138"/>
          <p14:tracePt t="48750" x="8529638" y="3019425"/>
          <p14:tracePt t="48761" x="8558213" y="3027363"/>
          <p14:tracePt t="48773" x="8593138" y="3054350"/>
          <p14:tracePt t="48784" x="8615363" y="3076575"/>
          <p14:tracePt t="48795" x="8629650" y="3105150"/>
          <p14:tracePt t="48807" x="8650288" y="3140075"/>
          <p14:tracePt t="48818" x="8678863" y="3160713"/>
          <p14:tracePt t="48829" x="8685213" y="3181350"/>
          <p14:tracePt t="48840" x="8713788" y="3209925"/>
          <p14:tracePt t="48851" x="8713788" y="3217863"/>
          <p14:tracePt t="48863" x="8720138" y="3232150"/>
          <p14:tracePt t="48875" x="8734425" y="3252788"/>
          <p14:tracePt t="48886" x="8748713" y="3267075"/>
          <p14:tracePt t="48896" x="8763000" y="3281363"/>
          <p14:tracePt t="48908" x="8769350" y="3295650"/>
          <p14:tracePt t="48952" x="8769350" y="3316288"/>
          <p14:tracePt t="48965" x="8783638" y="3316288"/>
          <p14:tracePt t="49741" x="8763000" y="3316288"/>
          <p14:tracePt t="49752" x="8748713" y="3316288"/>
          <p14:tracePt t="49774" x="8734425" y="3316288"/>
          <p14:tracePt t="49807" x="8720138" y="3330575"/>
          <p14:tracePt t="49809" x="8713788" y="3351213"/>
          <p14:tracePt t="49819" x="8699500" y="3400425"/>
          <p14:tracePt t="49831" x="8678863" y="3457575"/>
          <p14:tracePt t="49841" x="8678863" y="3527425"/>
          <p14:tracePt t="49853" x="8678863" y="3605213"/>
          <p14:tracePt t="49864" x="8685213" y="3662363"/>
          <p14:tracePt t="49875" x="8699500" y="3717925"/>
          <p14:tracePt t="49887" x="8720138" y="3803650"/>
          <p14:tracePt t="49898" x="8769350" y="3951288"/>
          <p14:tracePt t="49909" x="8805863" y="4029075"/>
          <p14:tracePt t="49920" x="8832850" y="4106863"/>
          <p14:tracePt t="49931" x="8840788" y="4162425"/>
          <p14:tracePt t="49943" x="8855075" y="4219575"/>
          <p14:tracePt t="49954" x="8855075" y="4233863"/>
          <p14:tracePt t="49965" x="8855075" y="4254500"/>
          <p14:tracePt t="49977" x="8855075" y="4268788"/>
          <p14:tracePt t="49988" x="8855075" y="4283075"/>
          <p14:tracePt t="49999" x="8840788" y="4297363"/>
          <p14:tracePt t="50022" x="8832850" y="4303713"/>
          <p14:tracePt t="50035" x="8820150" y="4332288"/>
          <p14:tracePt t="50044" x="8797925" y="4332288"/>
          <p14:tracePt t="50055" x="8783638" y="4352925"/>
          <p14:tracePt t="50067" x="8769350" y="4387850"/>
          <p14:tracePt t="50078" x="8763000" y="4438650"/>
          <p14:tracePt t="50090" x="8763000" y="4522788"/>
          <p14:tracePt t="50100" x="8769350" y="4614863"/>
          <p14:tracePt t="50112" x="8797925" y="4756150"/>
          <p14:tracePt t="50123" x="8805863" y="4840288"/>
          <p14:tracePt t="50134" x="8840788" y="4924425"/>
          <p14:tracePt t="50145" x="8890000" y="4987925"/>
          <p14:tracePt t="50157" x="8953500" y="5030788"/>
          <p14:tracePt t="50168" x="9031288" y="5108575"/>
          <p14:tracePt t="50179" x="9115425" y="5129213"/>
          <p14:tracePt t="50190" x="9201150" y="5178425"/>
          <p14:tracePt t="50202" x="9271000" y="5213350"/>
          <p14:tracePt t="50213" x="9340850" y="5235575"/>
          <p14:tracePt t="50225" x="9369425" y="5235575"/>
          <p14:tracePt t="50235" x="9377363" y="5249863"/>
          <p14:tracePt t="50292" x="9377363" y="5235575"/>
          <p14:tracePt t="50303" x="9461500" y="5149850"/>
          <p14:tracePt t="50315" x="9602788" y="5010150"/>
          <p14:tracePt t="50326" x="9750425" y="4840288"/>
          <p14:tracePt t="50337" x="9856788" y="4684713"/>
          <p14:tracePt t="50348" x="9906000" y="4578350"/>
          <p14:tracePt t="50359" x="9948863" y="4494213"/>
          <p14:tracePt t="50370" x="9963150" y="4387850"/>
          <p14:tracePt t="50381" x="9963150" y="4219575"/>
          <p14:tracePt t="50393" x="9975850" y="4113213"/>
          <p14:tracePt t="50404" x="9975850" y="4029075"/>
          <p14:tracePt t="50415" x="9975850" y="3951288"/>
          <p14:tracePt t="50427" x="9963150" y="3908425"/>
          <p14:tracePt t="50438" x="9963150" y="3902075"/>
          <p14:tracePt t="50449" x="9948863" y="3887788"/>
          <p14:tracePt t="50494" x="9963150" y="3902075"/>
          <p14:tracePt t="50505" x="9998075" y="3937000"/>
          <p14:tracePt t="50517" x="10012363" y="3986213"/>
          <p14:tracePt t="50528" x="10047288" y="4127500"/>
          <p14:tracePt t="50539" x="10061575" y="4219575"/>
          <p14:tracePt t="50551" x="10061575" y="4318000"/>
          <p14:tracePt t="50561" x="10061575" y="4438650"/>
          <p14:tracePt t="50573" x="10061575" y="4508500"/>
          <p14:tracePt t="50584" x="10047288" y="4565650"/>
          <p14:tracePt t="50595" x="10026650" y="4592638"/>
          <p14:tracePt t="50607" x="9998075" y="4606925"/>
          <p14:tracePt t="50618" x="9975850" y="4614863"/>
          <p14:tracePt t="50629" x="9940925" y="4614863"/>
          <p14:tracePt t="50640" x="9906000" y="4614863"/>
          <p14:tracePt t="50651" x="9871075" y="4614863"/>
          <p14:tracePt t="50663" x="9836150" y="4614863"/>
          <p14:tracePt t="50675" x="9807575" y="4614863"/>
          <p14:tracePt t="50685" x="9785350" y="4614863"/>
          <p14:tracePt t="50697" x="9758363" y="4606925"/>
          <p14:tracePt t="50708" x="9701213" y="4578350"/>
          <p14:tracePt t="50719" x="9680575" y="4565650"/>
          <p14:tracePt t="50730" x="9631363" y="4529138"/>
          <p14:tracePt t="50742" x="9594850" y="4494213"/>
          <p14:tracePt t="50753" x="9531350" y="4459288"/>
          <p14:tracePt t="50764" x="9525000" y="4438650"/>
          <p14:tracePt t="50776" x="9461500" y="4387850"/>
          <p14:tracePt t="50787" x="9426575" y="4352925"/>
          <p14:tracePt t="50798" x="9369425" y="4283075"/>
          <p14:tracePt t="50809" x="9340850" y="4233863"/>
          <p14:tracePt t="50820" x="9334500" y="4197350"/>
          <p14:tracePt t="50831" x="9320213" y="4162425"/>
          <p14:tracePt t="50843" x="9299575" y="4141788"/>
          <p14:tracePt t="50854" x="9285288" y="4106863"/>
          <p14:tracePt t="50865" x="9285288" y="4078288"/>
          <p14:tracePt t="50877" x="9271000" y="4057650"/>
          <p14:tracePt t="50888" x="9256713" y="4029075"/>
          <p14:tracePt t="50899" x="9250363" y="4006850"/>
          <p14:tracePt t="50910" x="9250363" y="3986213"/>
          <p14:tracePt t="50921" x="9236075" y="3971925"/>
          <p14:tracePt t="50933" x="9221788" y="3957638"/>
          <p14:tracePt t="50944" x="9221788" y="3951288"/>
          <p14:tracePt t="50955" x="9213850" y="3937000"/>
          <p14:tracePt t="51068" x="9213850" y="3908425"/>
          <p14:tracePt t="51079" x="9186863" y="3908425"/>
          <p14:tracePt t="51091" x="9178925" y="3902075"/>
          <p14:tracePt t="51102" x="9164638" y="3887788"/>
          <p14:tracePt t="51113" x="9150350" y="3873500"/>
          <p14:tracePt t="51125" x="9144000" y="3867150"/>
          <p14:tracePt t="51135" x="9129713" y="3852863"/>
          <p14:tracePt t="51147" x="9115425" y="3830638"/>
          <p14:tracePt t="51158" x="9109075" y="3816350"/>
          <p14:tracePt t="51169" x="9080500" y="3781425"/>
          <p14:tracePt t="51180" x="9066213" y="3752850"/>
          <p14:tracePt t="51192" x="9066213" y="3732213"/>
          <p14:tracePt t="51203" x="9059863" y="3711575"/>
          <p14:tracePt t="51214" x="9031288" y="3683000"/>
          <p14:tracePt t="51225" x="8996363" y="3648075"/>
          <p14:tracePt t="51237" x="8996363" y="3640138"/>
          <p14:tracePt t="51248" x="8974138" y="3625850"/>
          <p14:tracePt t="51259" x="8953500" y="3613150"/>
          <p14:tracePt t="51270" x="8939213" y="3590925"/>
          <p14:tracePt t="51281" x="8924925" y="3576638"/>
          <p14:tracePt t="51293" x="8910638" y="3576638"/>
          <p14:tracePt t="51304" x="8904288" y="3576638"/>
          <p14:tracePt t="51315" x="8904288" y="3562350"/>
          <p14:tracePt t="51327" x="8890000" y="3562350"/>
          <p14:tracePt t="51338" x="8875713" y="3562350"/>
          <p14:tracePt t="51360" x="8869363" y="3562350"/>
          <p14:tracePt t="51383" x="8855075" y="3556000"/>
          <p14:tracePt t="51394" x="8840788" y="3556000"/>
          <p14:tracePt t="51406" x="8832850" y="3556000"/>
          <p14:tracePt t="51428" x="8820150" y="3556000"/>
          <p14:tracePt t="51540" x="8820150" y="3562350"/>
          <p14:tracePt t="51810" x="8832850" y="3562350"/>
          <p14:tracePt t="51822" x="8820150" y="3562350"/>
          <p14:tracePt t="51835" x="8805863" y="3541713"/>
          <p14:tracePt t="51844" x="8797925" y="3527425"/>
          <p14:tracePt t="51856" x="8783638" y="3527425"/>
          <p14:tracePt t="51868" x="8783638" y="3521075"/>
          <p14:tracePt t="51911" x="8783638" y="3506788"/>
          <p14:tracePt t="51934" x="8769350" y="3492500"/>
          <p14:tracePt t="51946" x="8769350" y="3486150"/>
          <p14:tracePt t="51960" x="8769350" y="3457575"/>
          <p14:tracePt t="51968" x="8769350" y="3449638"/>
          <p14:tracePt t="51983" x="8763000" y="3435350"/>
          <p14:tracePt t="52002" x="8763000" y="3422650"/>
          <p14:tracePt t="52024" x="8763000" y="3408363"/>
          <p14:tracePt t="52057" x="8763000" y="3400425"/>
          <p14:tracePt t="52092" x="8763000" y="3386138"/>
          <p14:tracePt t="52103" x="8763000" y="3371850"/>
          <p14:tracePt t="52117" x="8769350" y="3371850"/>
          <p14:tracePt t="52137" x="8769350" y="3365500"/>
          <p14:tracePt t="52149" x="8783638" y="3351213"/>
          <p14:tracePt t="52171" x="8797925" y="3351213"/>
          <p14:tracePt t="52575" x="8769350" y="3351213"/>
          <p14:tracePt t="52856" x="8763000" y="3351213"/>
          <p14:tracePt t="52901" x="8748713" y="3351213"/>
          <p14:tracePt t="52969" x="8748713" y="3336925"/>
          <p14:tracePt t="53014" x="8734425" y="3336925"/>
          <p14:tracePt t="53015" x="8720138" y="3336925"/>
          <p14:tracePt t="53026" x="8720138" y="3330575"/>
          <p14:tracePt t="53037" x="8685213" y="3330575"/>
          <p14:tracePt t="53048" x="8593138" y="3330575"/>
          <p14:tracePt t="53059" x="8353425" y="3330575"/>
          <p14:tracePt t="53070" x="8093075" y="3336925"/>
          <p14:tracePt t="53407" x="7902575" y="3316288"/>
          <p14:tracePt t="53419" x="7958138" y="3316288"/>
          <p14:tracePt t="53431" x="8113713" y="3316288"/>
          <p14:tracePt t="53442" x="8304213" y="3316288"/>
          <p14:tracePt t="53453" x="8615363" y="3316288"/>
          <p14:tracePt t="53464" x="8748713" y="3316288"/>
          <p14:tracePt t="53475" x="8797925" y="3295650"/>
          <p14:tracePt t="53487" x="8820150" y="3295650"/>
          <p14:tracePt t="53498" x="8820150" y="3302000"/>
          <p14:tracePt t="54127" x="8820150" y="3316288"/>
          <p14:tracePt t="54397" x="8805863" y="3316288"/>
          <p14:tracePt t="54399" x="8783638" y="3316288"/>
          <p14:tracePt t="54409" x="8769350" y="3316288"/>
          <p14:tracePt t="54420" x="8763000" y="3316288"/>
          <p14:tracePt t="54443" x="8748713" y="3316288"/>
          <p14:tracePt t="54511" x="8734425" y="3316288"/>
          <p14:tracePt t="54521" x="8713788" y="3302000"/>
          <p14:tracePt t="54533" x="8699500" y="3302000"/>
          <p14:tracePt t="54544" x="8678863" y="3295650"/>
          <p14:tracePt t="54555" x="8650288" y="3295650"/>
          <p14:tracePt t="54667" x="8629650" y="3281363"/>
          <p14:tracePt t="54669" x="8578850" y="3244850"/>
          <p14:tracePt t="54679" x="8529638" y="3217863"/>
          <p14:tracePt t="54691" x="8523288" y="3232150"/>
          <p14:tracePt t="54702" x="8474075" y="3209925"/>
          <p14:tracePt t="54713" x="8439150" y="3195638"/>
          <p14:tracePt t="54725" x="8388350" y="3175000"/>
          <p14:tracePt t="54735" x="8367713" y="3160713"/>
          <p14:tracePt t="54747" x="8339138" y="3140075"/>
          <p14:tracePt t="54758" x="8332788" y="3140075"/>
          <p14:tracePt t="54769" x="8318500" y="3125788"/>
          <p14:tracePt t="54780" x="8297863" y="3111500"/>
          <p14:tracePt t="54791" x="8269288" y="3090863"/>
          <p14:tracePt t="54803" x="8261350" y="3076575"/>
          <p14:tracePt t="54814" x="8234363" y="3062288"/>
          <p14:tracePt t="54825" x="8226425" y="3054350"/>
          <p14:tracePt t="54837" x="8212138" y="3041650"/>
          <p14:tracePt t="55703" x="8226425" y="3041650"/>
          <p14:tracePt t="55706" x="8234363" y="3041650"/>
          <p14:tracePt t="55736" x="8248650" y="3027363"/>
          <p14:tracePt t="56287" x="8234363" y="3019425"/>
          <p14:tracePt t="56291" x="8177213" y="2984500"/>
          <p14:tracePt t="56300" x="8142288" y="2970213"/>
          <p14:tracePt t="56311" x="8107363" y="2955925"/>
          <p14:tracePt t="56321" x="8093075" y="2955925"/>
          <p14:tracePt t="56333" x="8058150" y="2955925"/>
          <p14:tracePt t="56344" x="8043863" y="2949575"/>
          <p14:tracePt t="56355" x="8007350" y="2949575"/>
          <p14:tracePt t="56367" x="7986713" y="2935288"/>
          <p14:tracePt t="56513" x="7986713" y="2949575"/>
          <p14:tracePt t="56526" x="7994650" y="2955925"/>
          <p14:tracePt t="56536" x="8021638" y="2955925"/>
          <p14:tracePt t="56547" x="8043863" y="2970213"/>
          <p14:tracePt t="56558" x="8070850" y="2990850"/>
          <p14:tracePt t="56569" x="8078788" y="2990850"/>
          <p14:tracePt t="56581" x="8107363" y="3005138"/>
          <p14:tracePt t="56593" x="8128000" y="3019425"/>
          <p14:tracePt t="56604" x="8142288" y="3027363"/>
          <p14:tracePt t="56615" x="8148638" y="3027363"/>
          <p14:tracePt t="56625" x="8162925" y="3041650"/>
          <p14:tracePt t="56637" x="8177213" y="3041650"/>
          <p14:tracePt t="56962" x="8185150" y="3054350"/>
          <p14:tracePt t="56974" x="8197850" y="3054350"/>
          <p14:tracePt t="56985" x="8212138" y="3062288"/>
          <p14:tracePt t="56997" x="8226425" y="3076575"/>
          <p14:tracePt t="57008" x="8234363" y="3090863"/>
          <p14:tracePt t="57019" x="8248650" y="3090863"/>
          <p14:tracePt t="57030" x="8269288" y="3105150"/>
          <p14:tracePt t="57042" x="8283575" y="3105150"/>
          <p14:tracePt t="57053" x="8283575" y="3111500"/>
          <p14:tracePt t="57064" x="8297863" y="3125788"/>
          <p14:tracePt t="57075" x="8304213" y="3125788"/>
          <p14:tracePt t="57087" x="8318500" y="3140075"/>
          <p14:tracePt t="57098" x="8332788" y="3146425"/>
          <p14:tracePt t="57109" x="8339138" y="3160713"/>
          <p14:tracePt t="57120" x="8353425" y="3175000"/>
          <p14:tracePt t="57143" x="8367713" y="3181350"/>
          <p14:tracePt t="57233" x="8339138" y="3181350"/>
          <p14:tracePt t="57244" x="8318500" y="3175000"/>
          <p14:tracePt t="57256" x="8261350" y="3175000"/>
          <p14:tracePt t="57267" x="8248650" y="3160713"/>
          <p14:tracePt t="57301" x="8234363" y="3160713"/>
          <p14:tracePt t="57312" x="8226425" y="3146425"/>
          <p14:tracePt t="57324" x="8212138" y="3140075"/>
          <p14:tracePt t="57334" x="8185150" y="3125788"/>
          <p14:tracePt t="57345" x="8177213" y="3111500"/>
          <p14:tracePt t="57357" x="8148638" y="3090863"/>
          <p14:tracePt t="57368" x="8093075" y="3076575"/>
          <p14:tracePt t="57379" x="8021638" y="3027363"/>
          <p14:tracePt t="57390" x="7951788" y="3005138"/>
          <p14:tracePt t="57401" x="7888288" y="2990850"/>
          <p14:tracePt t="57413" x="7853363" y="2990850"/>
          <p14:tracePt t="57491" x="7839075" y="2984500"/>
          <p14:tracePt t="57504" x="7796213" y="2970213"/>
          <p14:tracePt t="57515" x="7732713" y="2970213"/>
          <p14:tracePt t="57526" x="7640638" y="2955925"/>
          <p14:tracePt t="57537" x="7591425" y="2955925"/>
          <p14:tracePt t="57548" x="7542213" y="2955925"/>
          <p14:tracePt t="57559" x="7486650" y="2955925"/>
          <p14:tracePt t="57570" x="7450138" y="2955925"/>
          <p14:tracePt t="57581" x="7415213" y="2955925"/>
          <p14:tracePt t="57593" x="7386638" y="2955925"/>
          <p14:tracePt t="57604" x="7351713" y="2955925"/>
          <p14:tracePt t="57615" x="7331075" y="2955925"/>
          <p14:tracePt t="57627" x="7267575" y="2955925"/>
          <p14:tracePt t="57638" x="7232650" y="2955925"/>
          <p14:tracePt t="57649" x="7146925" y="2949575"/>
          <p14:tracePt t="57660" x="7091363" y="2949575"/>
          <p14:tracePt t="57671" x="6985000" y="2921000"/>
          <p14:tracePt t="57683" x="6900863" y="2921000"/>
          <p14:tracePt t="57694" x="6829425" y="2921000"/>
          <p14:tracePt t="57705" x="6759575" y="2921000"/>
          <p14:tracePt t="57717" x="6724650" y="2921000"/>
          <p14:tracePt t="57728" x="6696075" y="2921000"/>
          <p14:tracePt t="57739" x="6673850" y="2921000"/>
          <p14:tracePt t="57750" x="6661150" y="2935288"/>
          <p14:tracePt t="57774" x="6653213" y="2935288"/>
          <p14:tracePt t="57785" x="6638925" y="2935288"/>
          <p14:tracePt t="57796" x="6589713" y="2949575"/>
          <p14:tracePt t="57807" x="6534150" y="2949575"/>
          <p14:tracePt t="57818" x="6497638" y="2949575"/>
          <p14:tracePt t="57829" x="6462713" y="2949575"/>
          <p14:tracePt t="57840" x="6434138" y="2949575"/>
          <p14:tracePt t="57851" x="6419850" y="2949575"/>
          <p14:tracePt t="57863" x="6399213" y="2955925"/>
          <p14:tracePt t="57885" x="6384925" y="2955925"/>
          <p14:tracePt t="57886" x="6384925" y="2970213"/>
          <p14:tracePt t="57897" x="6364288" y="2984500"/>
          <p14:tracePt t="57908" x="6350000" y="2990850"/>
          <p14:tracePt t="57919" x="6329363" y="3005138"/>
          <p14:tracePt t="57930" x="6329363" y="3019425"/>
          <p14:tracePt t="57942" x="6315075" y="3027363"/>
          <p14:tracePt t="57953" x="6315075" y="3041650"/>
          <p14:tracePt t="57964" x="6307138" y="3054350"/>
          <p14:tracePt t="57976" x="6307138" y="3062288"/>
          <p14:tracePt t="57987" x="6307138" y="3090863"/>
          <p14:tracePt t="57998" x="6307138" y="3111500"/>
          <p14:tracePt t="58009" x="6307138" y="3140075"/>
          <p14:tracePt t="58020" x="6307138" y="3175000"/>
          <p14:tracePt t="58031" x="6307138" y="3195638"/>
          <p14:tracePt t="58043" x="6315075" y="3232150"/>
          <p14:tracePt t="58054" x="6315075" y="3281363"/>
          <p14:tracePt t="58066" x="6315075" y="3316288"/>
          <p14:tracePt t="58077" x="6329363" y="3351213"/>
          <p14:tracePt t="58088" x="6329363" y="3422650"/>
          <p14:tracePt t="58099" x="6343650" y="3471863"/>
          <p14:tracePt t="58110" x="6350000" y="3527425"/>
          <p14:tracePt t="58121" x="6364288" y="3605213"/>
          <p14:tracePt t="58133" x="6378575" y="3648075"/>
          <p14:tracePt t="58144" x="6378575" y="3683000"/>
          <p14:tracePt t="58156" x="6378575" y="3711575"/>
          <p14:tracePt t="58167" x="6378575" y="3732213"/>
          <p14:tracePt t="58178" x="6378575" y="3746500"/>
          <p14:tracePt t="58190" x="6378575" y="3752850"/>
          <p14:tracePt t="58268" x="6384925" y="3752850"/>
          <p14:tracePt t="58336" x="6384925" y="3767138"/>
          <p14:tracePt t="58381" x="6378575" y="3752850"/>
          <p14:tracePt t="58392" x="6378575" y="3717925"/>
          <p14:tracePt t="58403" x="6378575" y="3697288"/>
          <p14:tracePt t="58415" x="6378575" y="3662363"/>
          <p14:tracePt t="58426" x="6364288" y="3613150"/>
          <p14:tracePt t="58437" x="6350000" y="3562350"/>
          <p14:tracePt t="58448" x="6329363" y="3521075"/>
          <p14:tracePt t="58459" x="6307138" y="3457575"/>
          <p14:tracePt t="58470" x="6280150" y="3422650"/>
          <p14:tracePt t="58481" x="6265863" y="3408363"/>
          <p14:tracePt t="58493" x="6257925" y="3400425"/>
          <p14:tracePt t="58696" x="6243638" y="3386138"/>
          <p14:tracePt t="58718" x="6229350" y="3371850"/>
          <p14:tracePt t="58729" x="6229350" y="3365500"/>
          <p14:tracePt t="58741" x="6223000" y="3365500"/>
          <p14:tracePt t="58752" x="6194425" y="3336925"/>
          <p14:tracePt t="58763" x="6173788" y="3330575"/>
          <p14:tracePt t="58775" x="6153150" y="3316288"/>
          <p14:tracePt t="58786" x="6124575" y="3295650"/>
          <p14:tracePt t="58797" x="6075363" y="3267075"/>
          <p14:tracePt t="58808" x="6032500" y="3244850"/>
          <p14:tracePt t="58819" x="5997575" y="3217863"/>
          <p14:tracePt t="58830" x="5948363" y="3209925"/>
          <p14:tracePt t="58842" x="5911850" y="3195638"/>
          <p14:tracePt t="58853" x="5911850" y="3181350"/>
          <p14:tracePt t="59167" x="5911850" y="3195638"/>
          <p14:tracePt t="59349" x="5926138" y="3209925"/>
          <p14:tracePt t="59359" x="5926138" y="3217863"/>
          <p14:tracePt t="59371" x="5948363" y="3232150"/>
          <p14:tracePt t="59382" x="5948363" y="3244850"/>
          <p14:tracePt t="59393" x="5962650" y="3244850"/>
          <p14:tracePt t="59404" x="5969000" y="3252788"/>
          <p14:tracePt t="59416" x="5983288" y="3267075"/>
          <p14:tracePt t="59438" x="5997575" y="3281363"/>
          <p14:tracePt t="59460" x="6018213" y="3295650"/>
          <p14:tracePt t="59472" x="6038850" y="3302000"/>
          <p14:tracePt t="59484" x="6053138" y="3302000"/>
          <p14:tracePt t="59494" x="6075363" y="3330575"/>
          <p14:tracePt t="59505" x="6116638" y="3330575"/>
          <p14:tracePt t="59517" x="6138863" y="3330575"/>
          <p14:tracePt t="59528" x="6159500" y="3330575"/>
          <p14:tracePt t="59640" x="6173788" y="3330575"/>
          <p14:tracePt t="59741" x="6173788" y="3316288"/>
          <p14:tracePt t="59743" x="6159500" y="3295650"/>
          <p14:tracePt t="59753" x="6159500" y="3281363"/>
          <p14:tracePt t="59765" x="6159500" y="3267075"/>
          <p14:tracePt t="59775" x="6159500" y="3252788"/>
          <p14:tracePt t="60157" x="6159500" y="3244850"/>
          <p14:tracePt t="60159" x="6188075" y="3232150"/>
          <p14:tracePt t="60169" x="6194425" y="3217863"/>
          <p14:tracePt t="60180" x="6208713" y="3209925"/>
          <p14:tracePt t="60192" x="6208713" y="3195638"/>
          <p14:tracePt t="60203" x="6223000" y="3181350"/>
          <p14:tracePt t="60215" x="6223000" y="3175000"/>
          <p14:tracePt t="60226" x="6223000" y="3146425"/>
          <p14:tracePt t="60239" x="6223000" y="3140075"/>
          <p14:tracePt t="60249" x="6223000" y="3125788"/>
          <p14:tracePt t="60259" x="6223000" y="3111500"/>
          <p14:tracePt t="60990" x="6229350" y="3111500"/>
          <p14:tracePt t="61024" x="6243638" y="3105150"/>
          <p14:tracePt t="61036" x="6265863" y="3090863"/>
          <p14:tracePt t="61047" x="6280150" y="3076575"/>
          <p14:tracePt t="61070" x="6292850" y="3076575"/>
          <p14:tracePt t="61081" x="6292850" y="3062288"/>
          <p14:tracePt t="61755" x="6307138" y="3062288"/>
          <p14:tracePt t="61767" x="6343650" y="3076575"/>
          <p14:tracePt t="61778" x="6364288" y="3090863"/>
          <p14:tracePt t="61790" x="6378575" y="3090863"/>
          <p14:tracePt t="61801" x="6399213" y="3090863"/>
          <p14:tracePt t="61811" x="6419850" y="3090863"/>
          <p14:tracePt t="61823" x="6448425" y="3090863"/>
          <p14:tracePt t="61834" x="6470650" y="3105150"/>
          <p14:tracePt t="61924" x="6483350" y="3105150"/>
          <p14:tracePt t="61926" x="6505575" y="3105150"/>
          <p14:tracePt t="61936" x="6519863" y="3090863"/>
          <p14:tracePt t="61947" x="6534150" y="3090863"/>
          <p14:tracePt t="61958" x="6540500" y="3076575"/>
          <p14:tracePt t="61969" x="6569075" y="3076575"/>
          <p14:tracePt t="61981" x="6575425" y="3076575"/>
          <p14:tracePt t="61992" x="6604000" y="3062288"/>
          <p14:tracePt t="62003" x="6610350" y="3062288"/>
          <p14:tracePt t="62014" x="6624638" y="3062288"/>
          <p14:tracePt t="62025" x="6638925" y="3062288"/>
          <p14:tracePt t="62037" x="6653213" y="3054350"/>
          <p14:tracePt t="62070" x="6661150" y="3054350"/>
          <p14:tracePt t="62072" x="6673850" y="3054350"/>
          <p14:tracePt t="62082" x="6710363" y="3054350"/>
          <p14:tracePt t="62093" x="6731000" y="3041650"/>
          <p14:tracePt t="62104" x="6759575" y="3041650"/>
          <p14:tracePt t="62116" x="6780213" y="3027363"/>
          <p14:tracePt t="62127" x="6815138" y="3019425"/>
          <p14:tracePt t="62138" x="6851650" y="3005138"/>
          <p14:tracePt t="62149" x="6878638" y="3005138"/>
          <p14:tracePt t="62160" x="6915150" y="3005138"/>
          <p14:tracePt t="62171" x="6935788" y="2990850"/>
          <p14:tracePt t="62183" x="6956425" y="2990850"/>
          <p14:tracePt t="62194" x="6985000" y="2990850"/>
          <p14:tracePt t="62205" x="7034213" y="2990850"/>
          <p14:tracePt t="62217" x="7069138" y="2990850"/>
          <p14:tracePt t="62228" x="7112000" y="2990850"/>
          <p14:tracePt t="62240" x="7140575" y="3005138"/>
          <p14:tracePt t="62251" x="7189788" y="3005138"/>
          <p14:tracePt t="62262" x="7245350" y="3005138"/>
          <p14:tracePt t="62274" x="7296150" y="3005138"/>
          <p14:tracePt t="62284" x="7351713" y="3005138"/>
          <p14:tracePt t="62296" x="7380288" y="3005138"/>
          <p14:tracePt t="62307" x="7423150" y="3005138"/>
          <p14:tracePt t="62318" x="7450138" y="3019425"/>
          <p14:tracePt t="62329" x="7486650" y="3019425"/>
          <p14:tracePt t="62340" x="7507288" y="3019425"/>
          <p14:tracePt t="62352" x="7542213" y="3027363"/>
          <p14:tracePt t="62363" x="7570788" y="3027363"/>
          <p14:tracePt t="62375" x="7591425" y="3027363"/>
          <p14:tracePt t="62385" x="7605713" y="3027363"/>
          <p14:tracePt t="62397" x="7626350" y="3041650"/>
          <p14:tracePt t="62408" x="7662863" y="3041650"/>
          <p14:tracePt t="62419" x="7677150" y="3041650"/>
          <p14:tracePt t="62431" x="7697788" y="3041650"/>
          <p14:tracePt t="62486" x="7712075" y="3041650"/>
          <p14:tracePt t="62499" x="7726363" y="3041650"/>
          <p14:tracePt t="62510" x="7732713" y="3041650"/>
          <p14:tracePt t="62521" x="7761288" y="3041650"/>
          <p14:tracePt t="62531" x="7781925" y="3041650"/>
          <p14:tracePt t="62543" x="7804150" y="3041650"/>
          <p14:tracePt t="62554" x="7831138" y="3027363"/>
          <p14:tracePt t="62566" x="7853363" y="3027363"/>
          <p14:tracePt t="62577" x="7867650" y="3019425"/>
          <p14:tracePt t="62599" x="7867650" y="3005138"/>
          <p14:tracePt t="62633" x="7867650" y="2990850"/>
          <p14:tracePt t="62634" x="7867650" y="2984500"/>
          <p14:tracePt t="62644" x="7867650" y="2955925"/>
          <p14:tracePt t="62656" x="7867650" y="2935288"/>
          <p14:tracePt t="62667" x="7867650" y="2921000"/>
          <p14:tracePt t="62678" x="7867650" y="2906713"/>
          <p14:tracePt t="62689" x="7867650" y="2900363"/>
          <p14:tracePt t="62724" x="7867650" y="2886075"/>
          <p14:tracePt t="62746" x="7867650" y="2871788"/>
          <p14:tracePt t="63263" x="7853363" y="2871788"/>
          <p14:tracePt t="63420" x="7853363" y="2886075"/>
          <p14:tracePt t="66784" x="7853363" y="2900363"/>
          <p14:tracePt t="66796" x="7867650" y="2900363"/>
          <p14:tracePt t="66810" x="7867650" y="2906713"/>
          <p14:tracePt t="66852" x="7880350" y="2921000"/>
          <p14:tracePt t="66897" x="7888288" y="2921000"/>
          <p14:tracePt t="66909" x="7916863" y="2921000"/>
          <p14:tracePt t="66919" x="7937500" y="2921000"/>
          <p14:tracePt t="66931" x="7972425" y="2935288"/>
          <p14:tracePt t="66942" x="8007350" y="2935288"/>
          <p14:tracePt t="66953" x="8058150" y="2935288"/>
          <p14:tracePt t="66964" x="8113713" y="2935288"/>
          <p14:tracePt t="66976" x="8197850" y="2935288"/>
          <p14:tracePt t="66987" x="8261350" y="2935288"/>
          <p14:tracePt t="66998" x="8353425" y="2935288"/>
          <p14:tracePt t="67009" x="8416925" y="2949575"/>
          <p14:tracePt t="67023" x="8509000" y="2949575"/>
          <p14:tracePt t="67033" x="8593138" y="2955925"/>
          <p14:tracePt t="67044" x="8685213" y="2955925"/>
          <p14:tracePt t="67055" x="8769350" y="2955925"/>
          <p14:tracePt t="67066" x="8797925" y="2955925"/>
          <p14:tracePt t="67077" x="8820150" y="2955925"/>
          <p14:tracePt t="67088" x="8840788" y="2949575"/>
          <p14:tracePt t="67099" x="8855075" y="2949575"/>
          <p14:tracePt t="67111" x="8869363" y="2949575"/>
          <p14:tracePt t="67122" x="8875713" y="2949575"/>
          <p14:tracePt t="67134" x="8890000" y="2935288"/>
          <p14:tracePt t="67144" x="8924925" y="2935288"/>
          <p14:tracePt t="67156" x="8953500" y="2935288"/>
          <p14:tracePt t="67167" x="8988425" y="2935288"/>
          <p14:tracePt t="67178" x="9045575" y="2935288"/>
          <p14:tracePt t="67190" x="9080500" y="2949575"/>
          <p14:tracePt t="67200" x="9144000" y="2984500"/>
          <p14:tracePt t="67211" x="9201150" y="3019425"/>
          <p14:tracePt t="67224" x="9340850" y="3105150"/>
          <p14:tracePt t="67234" x="9461500" y="3195638"/>
          <p14:tracePt t="67246" x="9715500" y="3400425"/>
          <p14:tracePt t="67257" x="9912350" y="3556000"/>
          <p14:tracePt t="67268" x="10153650" y="3711575"/>
          <p14:tracePt t="67279" x="10293350" y="3816350"/>
          <p14:tracePt t="67291" x="10414000" y="3908425"/>
          <p14:tracePt t="67301" x="10463213" y="3937000"/>
          <p14:tracePt t="67381" x="10442575" y="3937000"/>
          <p14:tracePt t="67392" x="10407650" y="3937000"/>
          <p14:tracePt t="67404" x="10371138" y="3937000"/>
          <p14:tracePt t="67415" x="10321925" y="3922713"/>
          <p14:tracePt t="67426" x="10293350" y="3908425"/>
          <p14:tracePt t="67437" x="10287000" y="3902075"/>
          <p14:tracePt t="67448" x="10258425" y="3887788"/>
          <p14:tracePt t="67459" x="10252075" y="3873500"/>
          <p14:tracePt t="67470" x="10237788" y="3867150"/>
          <p14:tracePt t="67482" x="10237788" y="3852863"/>
          <p14:tracePt t="67493" x="10237788" y="3838575"/>
          <p14:tracePt t="67606" x="10237788" y="3830638"/>
          <p14:tracePt t="67617" x="10237788" y="3816350"/>
          <p14:tracePt t="67628" x="10252075" y="3803650"/>
          <p14:tracePt t="67639" x="10258425" y="3803650"/>
          <p14:tracePt t="67651" x="10272713" y="3795713"/>
          <p14:tracePt t="67661" x="10272713" y="3767138"/>
          <p14:tracePt t="67674" x="10287000" y="3752850"/>
          <p14:tracePt t="67684" x="10293350" y="3732213"/>
          <p14:tracePt t="67696" x="10293350" y="3711575"/>
          <p14:tracePt t="67707" x="10307638" y="3683000"/>
          <p14:tracePt t="67718" x="10321925" y="3662363"/>
          <p14:tracePt t="67729" x="10344150" y="3605213"/>
          <p14:tracePt t="67741" x="10356850" y="3562350"/>
          <p14:tracePt t="67752" x="10371138" y="3506788"/>
          <p14:tracePt t="67763" x="10379075" y="3449638"/>
          <p14:tracePt t="67775" x="10379075" y="3386138"/>
          <p14:tracePt t="67785" x="10379075" y="3316288"/>
          <p14:tracePt t="67797" x="10379075" y="3244850"/>
          <p14:tracePt t="67808" x="10356850" y="3160713"/>
          <p14:tracePt t="67819" x="10344150" y="3105150"/>
          <p14:tracePt t="67831" x="10307638" y="3041650"/>
          <p14:tracePt t="67842" x="10293350" y="3019425"/>
          <p14:tracePt t="67853" x="10272713" y="3005138"/>
          <p14:tracePt t="67864" x="10258425" y="2990850"/>
          <p14:tracePt t="67876" x="10237788" y="2970213"/>
          <p14:tracePt t="67887" x="10217150" y="2970213"/>
          <p14:tracePt t="67898" x="10153650" y="2935288"/>
          <p14:tracePt t="67909" x="10067925" y="2906713"/>
          <p14:tracePt t="67920" x="9975850" y="2863850"/>
          <p14:tracePt t="67932" x="9721850" y="2800350"/>
          <p14:tracePt t="67943" x="9531350" y="2751138"/>
          <p14:tracePt t="67954" x="9334500" y="2730500"/>
          <p14:tracePt t="67966" x="9271000" y="2730500"/>
          <p14:tracePt t="67977" x="9236075" y="2730500"/>
          <p14:tracePt t="67988" x="9221788" y="2730500"/>
          <p14:tracePt t="67999" x="9201150" y="2730500"/>
          <p14:tracePt t="68011" x="9186863" y="2716213"/>
          <p14:tracePt t="68021" x="9178925" y="2716213"/>
          <p14:tracePt t="68123" x="9186863" y="2730500"/>
          <p14:tracePt t="68135" x="9186863" y="2751138"/>
          <p14:tracePt t="68146" x="9186863" y="2765425"/>
          <p14:tracePt t="68157" x="9201150" y="2794000"/>
          <p14:tracePt t="68168" x="9201150" y="2828925"/>
          <p14:tracePt t="68179" x="9201150" y="2863850"/>
          <p14:tracePt t="68191" x="9213850" y="2886075"/>
          <p14:tracePt t="68202" x="9213850" y="2921000"/>
          <p14:tracePt t="68213" x="9221788" y="2970213"/>
          <p14:tracePt t="68225" x="9221788" y="3005138"/>
          <p14:tracePt t="68236" x="9236075" y="3054350"/>
          <p14:tracePt t="68247" x="9236075" y="3125788"/>
          <p14:tracePt t="68258" x="9236075" y="3146425"/>
          <p14:tracePt t="68269" x="9236075" y="3175000"/>
          <p14:tracePt t="68281" x="9221788" y="3195638"/>
          <p14:tracePt t="68292" x="9213850" y="3209925"/>
          <p14:tracePt t="68303" x="9201150" y="3217863"/>
          <p14:tracePt t="68314" x="9186863" y="3244850"/>
          <p14:tracePt t="68326" x="9178925" y="3244850"/>
          <p14:tracePt t="68404" x="9150350" y="3232150"/>
          <p14:tracePt t="68408" x="9080500" y="3232150"/>
          <p14:tracePt t="68417" x="8996363" y="3217863"/>
          <p14:tracePt t="68427" x="8939213" y="3217863"/>
          <p14:tracePt t="68438" x="8875713" y="3195638"/>
          <p14:tracePt t="68449" x="8855075" y="3181350"/>
          <p14:tracePt t="68461" x="8805863" y="3160713"/>
          <p14:tracePt t="68494" x="8797925" y="3160713"/>
          <p14:tracePt t="68495" x="8769350" y="3146425"/>
          <p14:tracePt t="68506" x="8748713" y="3125788"/>
          <p14:tracePt t="68517" x="8734425" y="3111500"/>
          <p14:tracePt t="68528" x="8720138" y="3105150"/>
          <p14:tracePt t="68731" x="8734425" y="3105150"/>
          <p14:tracePt t="68733" x="8734425" y="3111500"/>
          <p14:tracePt t="68865" x="8734425" y="3105150"/>
          <p14:tracePt t="68978" x="8734425" y="3111500"/>
          <p14:tracePt t="69157" x="8734425" y="3105150"/>
          <p14:tracePt t="69292" x="8734425" y="3111500"/>
          <p14:tracePt t="69295" x="8748713" y="3140075"/>
          <p14:tracePt t="69304" x="8763000" y="3140075"/>
          <p14:tracePt t="69316" x="8769350" y="3146425"/>
          <p14:tracePt t="69338" x="8783638" y="3160713"/>
          <p14:tracePt t="69350" x="8797925" y="3160713"/>
          <p14:tracePt t="69361" x="8797925" y="3175000"/>
          <p14:tracePt t="69372" x="8820150" y="3181350"/>
          <p14:tracePt t="69384" x="8832850" y="3181350"/>
          <p14:tracePt t="69394" x="8869363" y="3217863"/>
          <p14:tracePt t="69406" x="8904288" y="3232150"/>
          <p14:tracePt t="69417" x="8939213" y="3267075"/>
          <p14:tracePt t="69428" x="8974138" y="3295650"/>
          <p14:tracePt t="69439" x="9045575" y="3336925"/>
          <p14:tracePt t="69451" x="9094788" y="3400425"/>
          <p14:tracePt t="69462" x="9150350" y="3486150"/>
          <p14:tracePt t="69473" x="9213850" y="3556000"/>
          <p14:tracePt t="69484" x="9299575" y="3662363"/>
          <p14:tracePt t="69496" x="9340850" y="3732213"/>
          <p14:tracePt t="69507" x="9404350" y="3803650"/>
          <p14:tracePt t="69518" x="9447213" y="3908425"/>
          <p14:tracePt t="69529" x="9490075" y="3971925"/>
          <p14:tracePt t="69541" x="9510713" y="4029075"/>
          <p14:tracePt t="69552" x="9531350" y="4078288"/>
          <p14:tracePt t="69563" x="9559925" y="4127500"/>
          <p14:tracePt t="69575" x="9567863" y="4176713"/>
          <p14:tracePt t="69586" x="9582150" y="4219575"/>
          <p14:tracePt t="69597" x="9594850" y="4233863"/>
          <p14:tracePt t="69608" x="9594850" y="4254500"/>
          <p14:tracePt t="69619" x="9594850" y="4268788"/>
          <p14:tracePt t="70136" x="9594850" y="4254500"/>
          <p14:tracePt t="70575" x="9582150" y="4254500"/>
          <p14:tracePt t="70733" x="9582150" y="4268788"/>
          <p14:tracePt t="70745" x="9567863" y="4297363"/>
          <p14:tracePt t="70756" x="9559925" y="4318000"/>
          <p14:tracePt t="70778" x="9559925" y="4332288"/>
          <p14:tracePt t="70790" x="9545638" y="4338638"/>
          <p14:tracePt t="70801" x="9545638" y="4352925"/>
          <p14:tracePt t="70812" x="9525000" y="4375150"/>
          <p14:tracePt t="70824" x="9525000" y="4387850"/>
          <p14:tracePt t="70834" x="9525000" y="4402138"/>
          <p14:tracePt t="70846" x="9510713" y="4410075"/>
          <p14:tracePt t="70858" x="9510713" y="4438650"/>
          <p14:tracePt t="70879" x="9510713" y="4451350"/>
          <p14:tracePt t="70891" x="9510713" y="4459288"/>
          <p14:tracePt t="70925" x="9510713" y="4473575"/>
          <p14:tracePt t="70947" x="9531350" y="4487863"/>
          <p14:tracePt t="70959" x="9559925" y="4494213"/>
          <p14:tracePt t="70970" x="9582150" y="4494213"/>
          <p14:tracePt t="70980" x="9602788" y="4508500"/>
          <p14:tracePt t="70992" x="9617075" y="4487863"/>
          <p14:tracePt t="71003" x="9617075" y="4459288"/>
          <p14:tracePt t="71014" x="9602788" y="4375150"/>
          <p14:tracePt t="71026" x="9525000" y="4303713"/>
          <p14:tracePt t="71520" x="9510713" y="4318000"/>
          <p14:tracePt t="71610" x="9525000" y="4332288"/>
          <p14:tracePt t="71612" x="9525000" y="4338638"/>
          <p14:tracePt t="71621" x="9510713" y="4338638"/>
          <p14:tracePt t="71633" x="9510713" y="4332288"/>
          <p14:tracePt t="71644" x="9510713" y="4338638"/>
          <p14:tracePt t="71656" x="9461500" y="4338638"/>
          <p14:tracePt t="71689" x="9461500" y="4332288"/>
          <p14:tracePt t="71701" x="9475788" y="4332288"/>
          <p14:tracePt t="71712" x="9490075" y="4338638"/>
          <p14:tracePt t="71734" x="9496425" y="4352925"/>
          <p14:tracePt t="71746" x="9510713" y="4352925"/>
          <p14:tracePt t="71757" x="9531350" y="4352925"/>
          <p14:tracePt t="71768" x="9531350" y="4367213"/>
          <p14:tracePt t="71779" x="9559925" y="4387850"/>
          <p14:tracePt t="71812" x="9567863" y="4387850"/>
          <p14:tracePt t="71816" x="9582150" y="4387850"/>
          <p14:tracePt t="71825" x="9602788" y="4387850"/>
          <p14:tracePt t="71838" x="9602788" y="4410075"/>
          <p14:tracePt t="71847" x="9602788" y="4424363"/>
          <p14:tracePt t="71880" x="9617075" y="4424363"/>
          <p14:tracePt t="71947" x="9631363" y="4424363"/>
          <p14:tracePt t="71959" x="9631363" y="4410075"/>
          <p14:tracePt t="71982" x="9631363" y="4402138"/>
          <p14:tracePt t="71993" x="9631363" y="4387850"/>
          <p14:tracePt t="72004" x="9631363" y="4375150"/>
          <p14:tracePt t="72049" x="9631363" y="4367213"/>
          <p14:tracePt t="72105" x="9617075" y="4367213"/>
          <p14:tracePt t="72218" x="9617075" y="4375150"/>
          <p14:tracePt t="72230" x="9594850" y="4375150"/>
          <p14:tracePt t="72241" x="9594850" y="4387850"/>
          <p14:tracePt t="72252" x="9567863" y="4387850"/>
          <p14:tracePt t="72263" x="9559925" y="4387850"/>
          <p14:tracePt t="72275" x="9531350" y="4387850"/>
          <p14:tracePt t="72286" x="9525000" y="4387850"/>
          <p14:tracePt t="72297" x="9490075" y="4387850"/>
          <p14:tracePt t="72308" x="9426575" y="4387850"/>
          <p14:tracePt t="72319" x="9391650" y="4387850"/>
          <p14:tracePt t="72331" x="9320213" y="4387850"/>
          <p14:tracePt t="72342" x="9250363" y="4387850"/>
          <p14:tracePt t="72353" x="9144000" y="4387850"/>
          <p14:tracePt t="72364" x="9045575" y="4367213"/>
          <p14:tracePt t="72376" x="8924925" y="4352925"/>
          <p14:tracePt t="72387" x="8832850" y="4332288"/>
          <p14:tracePt t="72398" x="8685213" y="4297363"/>
          <p14:tracePt t="72410" x="8578850" y="4254500"/>
          <p14:tracePt t="72421" x="8439150" y="4219575"/>
          <p14:tracePt t="72432" x="8353425" y="4184650"/>
          <p14:tracePt t="72443" x="8283575" y="4162425"/>
          <p14:tracePt t="72454" x="8185150" y="4127500"/>
          <p14:tracePt t="72466" x="8142288" y="4078288"/>
          <p14:tracePt t="72477" x="8078788" y="4043363"/>
          <p14:tracePt t="72488" x="8043863" y="4006850"/>
          <p14:tracePt t="72499" x="7994650" y="3957638"/>
          <p14:tracePt t="72511" x="7972425" y="3908425"/>
          <p14:tracePt t="72521" x="7937500" y="3867150"/>
          <p14:tracePt t="72533" x="7916863" y="3838575"/>
          <p14:tracePt t="72544" x="7902575" y="3816350"/>
          <p14:tracePt t="72556" x="7902575" y="3803650"/>
          <p14:tracePt t="72567" x="7902575" y="3795713"/>
          <p14:tracePt t="72668" x="7916863" y="3795713"/>
          <p14:tracePt t="72680" x="7951788" y="3795713"/>
          <p14:tracePt t="72691" x="8007350" y="3795713"/>
          <p14:tracePt t="72702" x="8029575" y="3795713"/>
          <p14:tracePt t="72713" x="8043863" y="3795713"/>
          <p14:tracePt t="72725" x="8070850" y="3795713"/>
          <p14:tracePt t="72736" x="8093075" y="3795713"/>
          <p14:tracePt t="72747" x="8128000" y="3795713"/>
          <p14:tracePt t="72758" x="8142288" y="3795713"/>
          <p14:tracePt t="72769" x="8148638" y="3795713"/>
          <p14:tracePt t="72847" x="8162925" y="3795713"/>
          <p14:tracePt t="72849" x="8162925" y="3803650"/>
          <p14:tracePt t="72859" x="8177213" y="3803650"/>
          <p14:tracePt t="72871" x="8185150" y="3803650"/>
          <p14:tracePt t="72882" x="8185150" y="3816350"/>
          <p14:tracePt t="72971" x="8197850" y="3816350"/>
          <p14:tracePt t="72983" x="8212138" y="3830638"/>
          <p14:tracePt t="72994" x="8212138" y="3838575"/>
          <p14:tracePt t="73006" x="8234363" y="3838575"/>
          <p14:tracePt t="73017" x="8261350" y="3867150"/>
          <p14:tracePt t="73028" x="8269288" y="3867150"/>
          <p14:tracePt t="73039" x="8318500" y="3887788"/>
          <p14:tracePt t="73051" x="8304213" y="3887788"/>
          <p14:tracePt t="73062" x="8332788" y="3902075"/>
          <p14:tracePt t="73073" x="8367713" y="3908425"/>
          <p14:tracePt t="73084" x="8388350" y="3922713"/>
          <p14:tracePt t="73096" x="8416925" y="3937000"/>
          <p14:tracePt t="73107" x="8439150" y="3951288"/>
          <p14:tracePt t="73118" x="8459788" y="3957638"/>
          <p14:tracePt t="73129" x="8488363" y="3957638"/>
          <p14:tracePt t="73141" x="8494713" y="3957638"/>
          <p14:tracePt t="73152" x="8494713" y="3971925"/>
          <p14:tracePt t="73342" x="8509000" y="3971925"/>
          <p14:tracePt t="73354" x="8523288" y="3986213"/>
          <p14:tracePt t="73366" x="8529638" y="3994150"/>
          <p14:tracePt t="73399" x="8543925" y="4006850"/>
          <p14:tracePt t="73411" x="8558213" y="4021138"/>
          <p14:tracePt t="73422" x="8558213" y="4029075"/>
          <p14:tracePt t="73433" x="8558213" y="4043363"/>
          <p14:tracePt t="73444" x="8566150" y="4057650"/>
          <p14:tracePt t="73467" x="8566150" y="4064000"/>
          <p14:tracePt t="73478" x="8578850" y="4078288"/>
          <p14:tracePt t="73489" x="8593138" y="4092575"/>
          <p14:tracePt t="73501" x="8593138" y="4113213"/>
          <p14:tracePt t="73512" x="8593138" y="4141788"/>
          <p14:tracePt t="73524" x="8607425" y="4162425"/>
          <p14:tracePt t="73534" x="8615363" y="4184650"/>
          <p14:tracePt t="73546" x="8629650" y="4211638"/>
          <p14:tracePt t="73557" x="8629650" y="4233863"/>
          <p14:tracePt t="73568" x="8642350" y="4254500"/>
          <p14:tracePt t="73579" x="8642350" y="4283075"/>
          <p14:tracePt t="73590" x="8650288" y="4297363"/>
          <p14:tracePt t="73602" x="8650288" y="4318000"/>
          <p14:tracePt t="73614" x="8664575" y="4338638"/>
          <p14:tracePt t="73626" x="8664575" y="4367213"/>
          <p14:tracePt t="73636" x="8678863" y="4387850"/>
          <p14:tracePt t="73647" x="8685213" y="4410075"/>
          <p14:tracePt t="73658" x="8699500" y="4424363"/>
          <p14:tracePt t="73669" x="8713788" y="4438650"/>
          <p14:tracePt t="73681" x="8720138" y="4451350"/>
          <p14:tracePt t="73692" x="8734425" y="4451350"/>
          <p14:tracePt t="73703" x="8734425" y="4459288"/>
          <p14:tracePt t="73849" x="8734425" y="4451350"/>
          <p14:tracePt t="73861" x="8720138" y="4451350"/>
          <p14:tracePt t="73872" x="8713788" y="4424363"/>
          <p14:tracePt t="73917" x="8699500" y="4424363"/>
          <p14:tracePt t="73928" x="8664575" y="4438650"/>
          <p14:tracePt t="73940" x="8593138" y="4459288"/>
          <p14:tracePt t="73951" x="8451850" y="4508500"/>
          <p14:tracePt t="73961" x="8332788" y="4557713"/>
          <p14:tracePt t="73974" x="8107363" y="4614863"/>
          <p14:tracePt t="73984" x="7923213" y="4649788"/>
          <p14:tracePt t="73996" x="7747000" y="4684713"/>
          <p14:tracePt t="74007" x="7493000" y="4719638"/>
          <p14:tracePt t="74018" x="7281863" y="4748213"/>
          <p14:tracePt t="74029" x="7054850" y="4783138"/>
          <p14:tracePt t="74040" x="6900863" y="4805363"/>
          <p14:tracePt t="74052" x="6696075" y="4832350"/>
          <p14:tracePt t="74063" x="6554788" y="4832350"/>
          <p14:tracePt t="74075" x="6350000" y="4840288"/>
          <p14:tracePt t="74086" x="6159500" y="4840288"/>
          <p14:tracePt t="74097" x="6003925" y="4819650"/>
          <p14:tracePt t="74108" x="5911850" y="4805363"/>
          <p14:tracePt t="74119" x="5827713" y="4783138"/>
          <p14:tracePt t="74131" x="5778500" y="4756150"/>
          <p14:tracePt t="74142" x="5757863" y="4733925"/>
          <p14:tracePt t="74153" x="5729288" y="4664075"/>
          <p14:tracePt t="74164" x="5708650" y="4606925"/>
          <p14:tracePt t="74176" x="5672138" y="4508500"/>
          <p14:tracePt t="74187" x="5622925" y="4438650"/>
          <p14:tracePt t="74198" x="5567363" y="4303713"/>
          <p14:tracePt t="74209" x="5518150" y="4211638"/>
          <p14:tracePt t="74221" x="5397500" y="4029075"/>
          <p14:tracePt t="74232" x="5276850" y="3922713"/>
          <p14:tracePt t="74243" x="5149850" y="3781425"/>
          <p14:tracePt t="74254" x="5065713" y="3711575"/>
          <p14:tracePt t="74266" x="4967288" y="3662363"/>
          <p14:tracePt t="74277" x="4875213" y="3613150"/>
          <p14:tracePt t="74288" x="4805363" y="3562350"/>
          <p14:tracePt t="74299" x="4768850" y="3556000"/>
          <p14:tracePt t="74311" x="4756150" y="3556000"/>
          <p14:tracePt t="74401" x="4776788" y="3562350"/>
          <p14:tracePt t="74412" x="4811713" y="3590925"/>
          <p14:tracePt t="74426" x="4860925" y="3625850"/>
          <p14:tracePt t="74434" x="4924425" y="3662363"/>
          <p14:tracePt t="74446" x="5002213" y="3711575"/>
          <p14:tracePt t="74457" x="5122863" y="3752850"/>
          <p14:tracePt t="74468" x="5305425" y="3867150"/>
          <p14:tracePt t="74479" x="5481638" y="3986213"/>
          <p14:tracePt t="74491" x="5757863" y="4113213"/>
          <p14:tracePt t="74502" x="5934075" y="4184650"/>
          <p14:tracePt t="74513" x="6153150" y="4268788"/>
          <p14:tracePt t="74525" x="6243638" y="4303713"/>
          <p14:tracePt t="74535" x="6329363" y="4332288"/>
          <p14:tracePt t="74547" x="6378575" y="4338638"/>
          <p14:tracePt t="74558" x="6399213" y="4352925"/>
          <p14:tracePt t="74569" x="6413500" y="4352925"/>
          <p14:tracePt t="74581" x="6434138" y="4367213"/>
          <p14:tracePt t="74592" x="6462713" y="4402138"/>
          <p14:tracePt t="74603" x="6497638" y="4410075"/>
          <p14:tracePt t="74614" x="6519863" y="4438650"/>
          <p14:tracePt t="74626" x="6540500" y="4451350"/>
          <p14:tracePt t="74637" x="6569075" y="4459288"/>
          <p14:tracePt t="74648" x="6589713" y="4487863"/>
          <p14:tracePt t="74671" x="6604000" y="4487863"/>
          <p14:tracePt t="74682" x="6610350" y="4487863"/>
          <p14:tracePt t="74715" x="6624638" y="4487863"/>
          <p14:tracePt t="74727" x="6638925" y="4494213"/>
          <p14:tracePt t="74737" x="6661150" y="4494213"/>
          <p14:tracePt t="74749" x="6688138" y="4494213"/>
          <p14:tracePt t="74761" x="6710363" y="4508500"/>
          <p14:tracePt t="74772" x="6724650" y="4508500"/>
          <p14:tracePt t="74851" x="6724650" y="4522788"/>
          <p14:tracePt t="74862" x="6696075" y="4543425"/>
          <p14:tracePt t="74874" x="6696075" y="4565650"/>
          <p14:tracePt t="74884" x="6661150" y="4629150"/>
          <p14:tracePt t="74918" x="6589713" y="4733925"/>
          <p14:tracePt t="74930" x="6505575" y="4840288"/>
          <p14:tracePt t="74943" x="6462713" y="4903788"/>
          <p14:tracePt t="74952" x="6413500" y="4973638"/>
          <p14:tracePt t="74963" x="6378575" y="5045075"/>
          <p14:tracePt t="74975" x="6315075" y="5094288"/>
          <p14:tracePt t="74986" x="6188075" y="5186363"/>
          <p14:tracePt t="74997" x="6003925" y="5256213"/>
          <p14:tracePt t="75008" x="5848350" y="5340350"/>
          <p14:tracePt t="75019" x="5694363" y="5403850"/>
          <p14:tracePt t="75031" x="5553075" y="5454650"/>
          <p14:tracePt t="75042" x="5383213" y="5461000"/>
          <p14:tracePt t="75054" x="5291138" y="5489575"/>
          <p14:tracePt t="75064" x="5221288" y="5489575"/>
          <p14:tracePt t="75076" x="5172075" y="5495925"/>
          <p14:tracePt t="75087" x="5149850" y="5495925"/>
          <p14:tracePt t="75098" x="5137150" y="5495925"/>
          <p14:tracePt t="75132" x="5122863" y="5495925"/>
          <p14:tracePt t="75154" x="5114925" y="5510213"/>
          <p14:tracePt t="75166" x="5086350" y="5510213"/>
          <p14:tracePt t="75177" x="5051425" y="5495925"/>
          <p14:tracePt t="75188" x="4967288" y="5475288"/>
          <p14:tracePt t="75199" x="4889500" y="5426075"/>
          <p14:tracePt t="75211" x="4756150" y="5368925"/>
          <p14:tracePt t="75222" x="4670425" y="5334000"/>
          <p14:tracePt t="75234" x="4600575" y="5305425"/>
          <p14:tracePt t="75244" x="4565650" y="5299075"/>
          <p14:tracePt t="75256" x="4551363" y="5284788"/>
          <p14:tracePt t="75267" x="4543425" y="5284788"/>
          <p14:tracePt t="75279" x="4529138" y="5284788"/>
          <p14:tracePt t="75290" x="4529138" y="5270500"/>
          <p14:tracePt t="75325" x="4529138" y="5256213"/>
          <p14:tracePt t="75334" x="4514850" y="5256213"/>
          <p14:tracePt t="75346" x="4502150" y="5249863"/>
          <p14:tracePt t="75537" x="4514850" y="5249863"/>
          <p14:tracePt t="75548" x="4529138" y="5256213"/>
          <p14:tracePt t="75560" x="4543425" y="5256213"/>
          <p14:tracePt t="75571" x="4551363" y="5270500"/>
          <p14:tracePt t="75582" x="4578350" y="5270500"/>
          <p14:tracePt t="75593" x="4614863" y="5284788"/>
          <p14:tracePt t="75604" x="4635500" y="5299075"/>
          <p14:tracePt t="75616" x="4656138" y="5299075"/>
          <p14:tracePt t="75627" x="4699000" y="5305425"/>
          <p14:tracePt t="75638" x="4719638" y="5305425"/>
          <p14:tracePt t="75649" x="4756150" y="5319713"/>
          <p14:tracePt t="75661" x="4776788" y="5319713"/>
          <p14:tracePt t="75672" x="4811713" y="5334000"/>
          <p14:tracePt t="75684" x="4846638" y="5340350"/>
          <p14:tracePt t="75694" x="4895850" y="5354638"/>
          <p14:tracePt t="75707" x="4946650" y="5354638"/>
          <p14:tracePt t="75717" x="4967288" y="5368925"/>
          <p14:tracePt t="75728" x="4995863" y="5368925"/>
          <p14:tracePt t="75739" x="5002213" y="5368925"/>
          <p14:tracePt t="75750" x="5016500" y="5368925"/>
          <p14:tracePt t="75762" x="5045075" y="5368925"/>
          <p14:tracePt t="75774" x="5065713" y="5368925"/>
          <p14:tracePt t="75784" x="5080000" y="5368925"/>
          <p14:tracePt t="75796" x="5086350" y="5368925"/>
          <p14:tracePt t="75807" x="5100638" y="5368925"/>
          <p14:tracePt t="75818" x="5114925" y="5368925"/>
          <p14:tracePt t="75829" x="5137150" y="5368925"/>
          <p14:tracePt t="75841" x="5157788" y="5368925"/>
          <p14:tracePt t="75852" x="5172075" y="5368925"/>
          <p14:tracePt t="75930" x="5157788" y="5368925"/>
          <p14:tracePt t="75964" x="5100638" y="5319713"/>
          <p14:tracePt t="75965" x="5030788" y="5284788"/>
          <p14:tracePt t="75977" x="4959350" y="5256213"/>
          <p14:tracePt t="75987" x="4910138" y="5249863"/>
          <p14:tracePt t="75998" x="4895850" y="5249863"/>
          <p14:tracePt t="76031" x="4895850" y="5235575"/>
          <p14:tracePt t="76066" x="4895850" y="5249863"/>
          <p14:tracePt t="76067" x="4895850" y="5256213"/>
          <p14:tracePt t="76155" x="4910138" y="5256213"/>
          <p14:tracePt t="76167" x="4895850" y="5249863"/>
          <p14:tracePt t="76178" x="4846638" y="5213350"/>
          <p14:tracePt t="76189" x="4826000" y="5186363"/>
          <p14:tracePt t="76201" x="4733925" y="5059363"/>
          <p14:tracePt t="76212" x="4635500" y="4938713"/>
          <p14:tracePt t="76223" x="4502150" y="4797425"/>
          <p14:tracePt t="76234" x="4338638" y="4641850"/>
          <p14:tracePt t="76246" x="4133850" y="4438650"/>
          <p14:tracePt t="76257" x="4014788" y="4297363"/>
          <p14:tracePt t="76268" x="3922713" y="4162425"/>
          <p14:tracePt t="76279" x="3873500" y="4106863"/>
          <p14:tracePt t="76291" x="3859213" y="4057650"/>
          <p14:tracePt t="76302" x="3852863" y="4029075"/>
          <p14:tracePt t="76313" x="3852863" y="4006850"/>
          <p14:tracePt t="76325" x="3852863" y="3994150"/>
          <p14:tracePt t="76337" x="3852863" y="3986213"/>
          <p14:tracePt t="76347" x="3852863" y="3971925"/>
          <p14:tracePt t="76358" x="3852863" y="3951288"/>
          <p14:tracePt t="76369" x="3852863" y="3922713"/>
          <p14:tracePt t="76380" x="3852863" y="3902075"/>
          <p14:tracePt t="76392" x="3852863" y="3873500"/>
          <p14:tracePt t="76403" x="3852863" y="3852863"/>
          <p14:tracePt t="76415" x="3852863" y="3830638"/>
          <p14:tracePt t="76426" x="3838575" y="3795713"/>
          <p14:tracePt t="76437" x="3816350" y="3746500"/>
          <p14:tracePt t="76448" x="3789363" y="3676650"/>
          <p14:tracePt t="76459" x="3732213" y="3605213"/>
          <p14:tracePt t="76471" x="3683000" y="3521075"/>
          <p14:tracePt t="76481" x="3633788" y="3449638"/>
          <p14:tracePt t="76493" x="3576638" y="3351213"/>
          <p14:tracePt t="76504" x="3527425" y="3302000"/>
          <p14:tracePt t="76515" x="3513138" y="3267075"/>
          <p14:tracePt t="76527" x="3457575" y="3209925"/>
          <p14:tracePt t="76538" x="3429000" y="3181350"/>
          <p14:tracePt t="76549" x="3394075" y="3146425"/>
          <p14:tracePt t="76561" x="3371850" y="3125788"/>
          <p14:tracePt t="76571" x="3336925" y="3090863"/>
          <p14:tracePt t="76583" x="3316288" y="3090863"/>
          <p14:tracePt t="76594" x="3316288" y="3076575"/>
          <p14:tracePt t="76639" x="3302000" y="3076575"/>
          <p14:tracePt t="76674" x="3287713" y="3076575"/>
          <p14:tracePt t="76685" x="3281363" y="3076575"/>
          <p14:tracePt t="76696" x="3252788" y="3076575"/>
          <p14:tracePt t="76807" x="3252788" y="3105150"/>
          <p14:tracePt t="76820" x="3252788" y="3111500"/>
          <p14:tracePt t="76831" x="3252788" y="3140075"/>
          <p14:tracePt t="76842" x="3267075" y="3160713"/>
          <p14:tracePt t="76853" x="3281363" y="3160713"/>
          <p14:tracePt t="76864" x="3281363" y="3175000"/>
          <p14:tracePt t="76920" x="3287713" y="3181350"/>
          <p14:tracePt t="76932" x="3322638" y="3195638"/>
          <p14:tracePt t="76944" x="3394075" y="3195638"/>
          <p14:tracePt t="76954" x="3443288" y="3209925"/>
          <p14:tracePt t="76967" x="3471863" y="3209925"/>
          <p14:tracePt t="76977" x="3478213" y="3209925"/>
          <p14:tracePt t="77134" x="3471863" y="3209925"/>
          <p14:tracePt t="77146" x="3457575" y="3195638"/>
          <p14:tracePt t="77157" x="3429000" y="3195638"/>
          <p14:tracePt t="77168" x="3422650" y="3181350"/>
          <p14:tracePt t="77179" x="3394075" y="3181350"/>
          <p14:tracePt t="77191" x="3386138" y="3175000"/>
          <p14:tracePt t="77325" x="3394075" y="3175000"/>
          <p14:tracePt t="77337" x="3422650" y="3181350"/>
          <p14:tracePt t="77348" x="3429000" y="3195638"/>
          <p14:tracePt t="77360" x="3457575" y="3195638"/>
          <p14:tracePt t="77371" x="3471863" y="3195638"/>
          <p14:tracePt t="77382" x="3478213" y="3209925"/>
          <p14:tracePt t="77393" x="3492500" y="3209925"/>
          <p14:tracePt t="77483" x="3506788" y="3209925"/>
          <p14:tracePt t="77485" x="3513138" y="3209925"/>
          <p14:tracePt t="77495" x="3527425" y="3209925"/>
          <p14:tracePt t="77506" x="3541713" y="3209925"/>
          <p14:tracePt t="77618" x="3549650" y="3217863"/>
          <p14:tracePt t="77630" x="3562350" y="3217863"/>
          <p14:tracePt t="77977" x="3576638" y="3217863"/>
          <p14:tracePt t="77979" x="3584575" y="3217863"/>
          <p14:tracePt t="77990" x="3598863" y="3217863"/>
          <p14:tracePt t="78001" x="3613150" y="3209925"/>
          <p14:tracePt t="78034" x="3625850" y="3209925"/>
          <p14:tracePt t="78069" x="3633788" y="3195638"/>
          <p14:tracePt t="78080" x="3633788" y="3181350"/>
          <p14:tracePt t="78091" x="3648075" y="3181350"/>
          <p14:tracePt t="78121" x="3648075" y="3175000"/>
          <p14:tracePt t="78169" x="3662363" y="3175000"/>
          <p14:tracePt t="78181" x="3662363" y="3160713"/>
          <p14:tracePt t="78204" x="3662363" y="3146425"/>
          <p14:tracePt t="78236" x="3668713" y="3146425"/>
          <p14:tracePt t="78248" x="3668713" y="3140075"/>
          <p14:tracePt t="78811" x="3668713" y="3146425"/>
          <p14:tracePt t="78813" x="3668713" y="3175000"/>
          <p14:tracePt t="78844" x="3683000" y="3175000"/>
          <p14:tracePt t="79417" x="3668713" y="3175000"/>
          <p14:tracePt t="79587" x="3683000" y="3181350"/>
          <p14:tracePt t="79620" x="3697288" y="3181350"/>
          <p14:tracePt t="79722" x="3703638" y="3181350"/>
          <p14:tracePt t="79734" x="3732213" y="3181350"/>
          <p14:tracePt t="79745" x="3740150" y="3181350"/>
          <p14:tracePt t="79867" x="3767138" y="3181350"/>
          <p14:tracePt t="79880" x="3803650" y="3181350"/>
          <p14:tracePt t="79891" x="3838575" y="3181350"/>
          <p14:tracePt t="79902" x="3887788" y="3181350"/>
          <p14:tracePt t="79913" x="3908425" y="3181350"/>
          <p14:tracePt t="79925" x="3943350" y="3181350"/>
          <p14:tracePt t="79936" x="3965575" y="3181350"/>
          <p14:tracePt t="80160" x="3957638" y="3181350"/>
          <p14:tracePt t="80162" x="3894138" y="3181350"/>
          <p14:tracePt t="80172" x="3816350" y="3175000"/>
          <p14:tracePt t="80184" x="3767138" y="3160713"/>
          <p14:tracePt t="80194" x="3732213" y="3160713"/>
          <p14:tracePt t="80206" x="3717925" y="3160713"/>
          <p14:tracePt t="80385" x="3703638" y="3160713"/>
          <p14:tracePt t="80387" x="3613150" y="3140075"/>
          <p14:tracePt t="80397" x="3506788" y="3140075"/>
          <p14:tracePt t="80408" x="3443288" y="3140075"/>
          <p14:tracePt t="80419" x="3394075" y="3140075"/>
          <p14:tracePt t="80431" x="3386138" y="3140075"/>
          <p14:tracePt t="80656" x="3386138" y="3146425"/>
          <p14:tracePt t="80667" x="3394075" y="3146425"/>
          <p14:tracePt t="80690" x="3394075" y="3160713"/>
          <p14:tracePt t="80701" x="3394075" y="3175000"/>
          <p14:tracePt t="80712" x="3408363" y="3175000"/>
          <p14:tracePt t="80723" x="3422650" y="3175000"/>
          <p14:tracePt t="80734" x="3422650" y="3181350"/>
          <p14:tracePt t="80757" x="3429000" y="3181350"/>
          <p14:tracePt t="80768" x="3443288" y="3181350"/>
          <p14:tracePt t="80779" x="3471863" y="3195638"/>
          <p14:tracePt t="80791" x="3506788" y="3195638"/>
          <p14:tracePt t="80802" x="3541713" y="3209925"/>
          <p14:tracePt t="80813" x="3562350" y="3209925"/>
          <p14:tracePt t="80825" x="3576638" y="3209925"/>
          <p14:tracePt t="80902" x="3598863" y="3209925"/>
          <p14:tracePt t="80914" x="3648075" y="3209925"/>
          <p14:tracePt t="80926" x="3683000" y="3209925"/>
          <p14:tracePt t="80937" x="3732213" y="3209925"/>
          <p14:tracePt t="80948" x="3767138" y="3209925"/>
          <p14:tracePt t="80959" x="3789363" y="3209925"/>
          <p14:tracePt t="80971" x="3816350" y="3209925"/>
          <p14:tracePt t="80994" x="3824288" y="3209925"/>
          <p14:tracePt t="81005" x="3852863" y="3209925"/>
          <p14:tracePt t="81016" x="3873500" y="3209925"/>
          <p14:tracePt t="81027" x="3908425" y="3209925"/>
          <p14:tracePt t="81038" x="3965575" y="3209925"/>
          <p14:tracePt t="81049" x="4014788" y="3209925"/>
          <p14:tracePt t="81061" x="4043363" y="3209925"/>
          <p14:tracePt t="81072" x="4049713" y="3209925"/>
          <p14:tracePt t="81174" x="4043363" y="3209925"/>
          <p14:tracePt t="81184" x="4029075" y="3195638"/>
          <p14:tracePt t="81196" x="4014788" y="3195638"/>
          <p14:tracePt t="81252" x="3965575" y="3195638"/>
          <p14:tracePt t="81264" x="3922713" y="3195638"/>
          <p14:tracePt t="81276" x="3824288" y="3195638"/>
          <p14:tracePt t="81286" x="3732213" y="3195638"/>
          <p14:tracePt t="81297" x="3633788" y="3195638"/>
          <p14:tracePt t="81308" x="3506788" y="3195638"/>
          <p14:tracePt t="81319" x="3429000" y="3195638"/>
          <p14:tracePt t="81331" x="3359150" y="3195638"/>
          <p14:tracePt t="81342" x="3336925" y="3195638"/>
          <p14:tracePt t="81432" x="3322638" y="3195638"/>
          <p14:tracePt t="81467" x="3302000" y="3195638"/>
          <p14:tracePt t="81477" x="3267075" y="3195638"/>
          <p14:tracePt t="81488" x="3232150" y="3195638"/>
          <p14:tracePt t="81499" x="3181350" y="3195638"/>
          <p14:tracePt t="81511" x="3146425" y="3195638"/>
          <p14:tracePt t="81522" x="3082925" y="3181350"/>
          <p14:tracePt t="81533" x="3062288" y="3181350"/>
          <p14:tracePt t="81669" x="3076575" y="3195638"/>
          <p14:tracePt t="81691" x="3062288" y="3195638"/>
          <p14:tracePt t="81702" x="3076575" y="3209925"/>
          <p14:tracePt t="81714" x="3097213" y="3217863"/>
          <p14:tracePt t="81725" x="3125788" y="3217863"/>
          <p14:tracePt t="81736" x="3132138" y="3217863"/>
          <p14:tracePt t="81747" x="3160713" y="3217863"/>
          <p14:tracePt t="81758" x="3181350" y="3232150"/>
          <p14:tracePt t="81769" x="3195638" y="3232150"/>
          <p14:tracePt t="81781" x="3203575" y="3232150"/>
          <p14:tracePt t="81870" x="3217863" y="3232150"/>
          <p14:tracePt t="81871" x="3232150" y="3232150"/>
          <p14:tracePt t="81883" x="3238500" y="3232150"/>
          <p14:tracePt t="81894" x="3267075" y="3232150"/>
          <p14:tracePt t="81904" x="3281363" y="3232150"/>
          <p14:tracePt t="81916" x="3302000" y="3232150"/>
          <p14:tracePt t="81927" x="3316288" y="3232150"/>
          <p14:tracePt t="81938" x="3336925" y="3217863"/>
          <p14:tracePt t="81949" x="3351213" y="3217863"/>
          <p14:tracePt t="81961" x="3359150" y="3217863"/>
          <p14:tracePt t="81972" x="3371850" y="3217863"/>
          <p14:tracePt t="81984" x="3386138" y="3217863"/>
          <p14:tracePt t="81994" x="3394075" y="3217863"/>
          <p14:tracePt t="82095" x="3422650" y="3217863"/>
          <p14:tracePt t="82097" x="3443288" y="3217863"/>
          <p14:tracePt t="82109" x="3471863" y="3217863"/>
          <p14:tracePt t="82118" x="3492500" y="3217863"/>
          <p14:tracePt t="82129" x="3506788" y="3217863"/>
          <p14:tracePt t="82141" x="3513138" y="3217863"/>
          <p14:tracePt t="82163" x="3527425" y="3217863"/>
          <p14:tracePt t="82175" x="3549650" y="3217863"/>
          <p14:tracePt t="82186" x="3576638" y="3217863"/>
          <p14:tracePt t="82197" x="3625850" y="3217863"/>
          <p14:tracePt t="82208" x="3668713" y="3217863"/>
          <p14:tracePt t="82219" x="3717925" y="3217863"/>
          <p14:tracePt t="82231" x="3740150" y="3217863"/>
          <p14:tracePt t="82242" x="3752850" y="3217863"/>
          <p14:tracePt t="82332" x="3767138" y="3217863"/>
          <p14:tracePt t="82421" x="3767138" y="3209925"/>
          <p14:tracePt t="82434" x="3752850" y="3209925"/>
          <p14:tracePt t="82444" x="3732213" y="3181350"/>
          <p14:tracePt t="82456" x="3697288" y="3175000"/>
          <p14:tracePt t="82467" x="3683000" y="3175000"/>
          <p14:tracePt t="82523" x="3668713" y="3175000"/>
          <p14:tracePt t="82568" x="3648075" y="3175000"/>
          <p14:tracePt t="82569" x="3633788" y="3175000"/>
          <p14:tracePt t="82579" x="3613150" y="3175000"/>
          <p14:tracePt t="82591" x="3584575" y="3175000"/>
          <p14:tracePt t="82602" x="3576638" y="3175000"/>
          <p14:tracePt t="82613" x="3562350" y="3175000"/>
          <p14:tracePt t="82625" x="3549650" y="3160713"/>
          <p14:tracePt t="82703" x="3541713" y="3160713"/>
          <p14:tracePt t="82715" x="3492500" y="3160713"/>
          <p14:tracePt t="82726" x="3457575" y="3175000"/>
          <p14:tracePt t="82737" x="3429000" y="3175000"/>
          <p14:tracePt t="82748" x="3422650" y="3175000"/>
          <p14:tracePt t="83075" x="3422650" y="3195638"/>
          <p14:tracePt t="83086" x="3429000" y="3181350"/>
          <p14:tracePt t="83108" x="3443288" y="3181350"/>
          <p14:tracePt t="83266" x="3394075" y="3181350"/>
          <p14:tracePt t="83277" x="3359150" y="3181350"/>
          <p14:tracePt t="83288" x="3351213" y="3181350"/>
          <p14:tracePt t="83299" x="3336925" y="3181350"/>
          <p14:tracePt t="83377" x="3316288" y="3181350"/>
          <p14:tracePt t="83390" x="3281363" y="3181350"/>
          <p14:tracePt t="83401" x="3238500" y="3181350"/>
          <p14:tracePt t="83412" x="3232150" y="3181350"/>
          <p14:tracePt t="83424" x="3217863" y="3181350"/>
          <p14:tracePt t="83558" x="3232150" y="3181350"/>
          <p14:tracePt t="83592" x="3232150" y="3195638"/>
          <p14:tracePt t="83593" x="3238500" y="3181350"/>
          <p14:tracePt t="83615" x="3252788" y="3181350"/>
          <p14:tracePt t="83805" x="3252788" y="3195638"/>
          <p14:tracePt t="83861" x="3267075" y="3195638"/>
          <p14:tracePt t="84413" x="3281363" y="3195638"/>
          <p14:tracePt t="84427" x="3302000" y="3195638"/>
          <p14:tracePt t="84436" x="3316288" y="3195638"/>
          <p14:tracePt t="84447" x="3322638" y="3195638"/>
          <p14:tracePt t="84458" x="3336925" y="3195638"/>
          <p14:tracePt t="84470" x="3351213" y="3195638"/>
          <p14:tracePt t="84481" x="3359150" y="3195638"/>
          <p14:tracePt t="84493" x="3371850" y="3195638"/>
          <p14:tracePt t="84515" x="3394075" y="3195638"/>
          <p14:tracePt t="84526" x="3408363" y="3195638"/>
          <p14:tracePt t="84537" x="3429000" y="3195638"/>
          <p14:tracePt t="84560" x="3457575" y="3195638"/>
          <p14:tracePt t="84604" x="3471863" y="3195638"/>
          <p14:tracePt t="84660" x="3478213" y="3195638"/>
          <p14:tracePt t="84672" x="3506788" y="3195638"/>
          <p14:tracePt t="84684" x="3541713" y="3195638"/>
          <p14:tracePt t="84694" x="3562350" y="3195638"/>
          <p14:tracePt t="84706" x="3584575" y="3181350"/>
          <p14:tracePt t="84717" x="3625850" y="3181350"/>
          <p14:tracePt t="84728" x="3648075" y="3181350"/>
          <p14:tracePt t="84751" x="3662363" y="3181350"/>
          <p14:tracePt t="84761" x="3668713" y="3181350"/>
          <p14:tracePt t="84907" x="3648075" y="3175000"/>
          <p14:tracePt t="84909" x="3633788" y="3175000"/>
          <p14:tracePt t="84920" x="3625850" y="3175000"/>
          <p14:tracePt t="84952" x="3598863" y="3175000"/>
          <p14:tracePt t="84965" x="3562350" y="3160713"/>
          <p14:tracePt t="84976" x="3527425" y="3160713"/>
          <p14:tracePt t="84987" x="3471863" y="3160713"/>
          <p14:tracePt t="84998" x="3422650" y="3160713"/>
          <p14:tracePt t="85009" x="3386138" y="3160713"/>
          <p14:tracePt t="85032" x="3371850" y="3160713"/>
          <p14:tracePt t="85110" x="3386138" y="3160713"/>
          <p14:tracePt t="85145" x="3394075" y="3175000"/>
          <p14:tracePt t="85189" x="3408363" y="3181350"/>
          <p14:tracePt t="85627" x="3422650" y="3181350"/>
          <p14:tracePt t="85987" x="3429000" y="3181350"/>
          <p14:tracePt t="86000" x="3471863" y="3181350"/>
          <p14:tracePt t="86011" x="3492500" y="3181350"/>
          <p14:tracePt t="86022" x="3513138" y="3181350"/>
          <p14:tracePt t="86034" x="3527425" y="3181350"/>
          <p14:tracePt t="86044" x="3541713" y="3181350"/>
          <p14:tracePt t="86056" x="3549650" y="3181350"/>
          <p14:tracePt t="86067" x="3562350" y="3181350"/>
          <p14:tracePt t="86089" x="3576638" y="3181350"/>
          <p14:tracePt t="86102" x="3576638" y="3195638"/>
          <p14:tracePt t="86112" x="3584575" y="3195638"/>
          <p14:tracePt t="86124" x="3598863" y="3195638"/>
          <p14:tracePt t="86146" x="3625850" y="3195638"/>
          <p14:tracePt t="86157" x="3633788" y="3195638"/>
          <p14:tracePt t="86168" x="3633788" y="3209925"/>
          <p14:tracePt t="86247" x="3648075" y="3209925"/>
          <p14:tracePt t="86315" x="3662363" y="3209925"/>
          <p14:tracePt t="86516" x="3668713" y="3209925"/>
          <p14:tracePt t="86517" x="3697288" y="3209925"/>
          <p14:tracePt t="86528" x="3717925" y="3195638"/>
          <p14:tracePt t="86540" x="3732213" y="3195638"/>
          <p14:tracePt t="86551" x="3752850" y="3181350"/>
          <p14:tracePt t="86562" x="3775075" y="3181350"/>
          <p14:tracePt t="86573" x="3803650" y="3181350"/>
          <p14:tracePt t="86584" x="3816350" y="3181350"/>
          <p14:tracePt t="86596" x="3824288" y="3175000"/>
          <p14:tracePt t="86607" x="3852863" y="3175000"/>
          <p14:tracePt t="86630" x="3859213" y="3175000"/>
          <p14:tracePt t="86643" x="3887788" y="3175000"/>
          <p14:tracePt t="86697" x="3887788" y="3160713"/>
          <p14:tracePt t="86810" x="3887788" y="3175000"/>
          <p14:tracePt t="86955" x="3894138" y="3175000"/>
          <p14:tracePt t="87068" x="3887788" y="3175000"/>
          <p14:tracePt t="87181" x="3859213" y="3160713"/>
          <p14:tracePt t="87192" x="3816350" y="3160713"/>
          <p14:tracePt t="87204" x="3775075" y="3160713"/>
          <p14:tracePt t="87215" x="3767138" y="3160713"/>
          <p14:tracePt t="87226" x="3752850" y="3160713"/>
          <p14:tracePt t="87237" x="3740150" y="3160713"/>
          <p14:tracePt t="87923" x="3740150" y="3146425"/>
          <p14:tracePt t="88688" x="3803650" y="3146425"/>
          <p14:tracePt t="88690" x="3852863" y="3160713"/>
          <p14:tracePt t="88700" x="3908425" y="3175000"/>
          <p14:tracePt t="88711" x="3979863" y="3181350"/>
          <p14:tracePt t="88722" x="4014788" y="3181350"/>
          <p14:tracePt t="88734" x="4049713" y="3195638"/>
          <p14:tracePt t="88744" x="4084638" y="3209925"/>
          <p14:tracePt t="88756" x="4113213" y="3217863"/>
          <p14:tracePt t="88766" x="4133850" y="3232150"/>
          <p14:tracePt t="88778" x="4162425" y="3252788"/>
          <p14:tracePt t="88789" x="4184650" y="3281363"/>
          <p14:tracePt t="88801" x="4205288" y="3302000"/>
          <p14:tracePt t="88812" x="4219575" y="3330575"/>
          <p14:tracePt t="88823" x="4233863" y="3351213"/>
          <p14:tracePt t="88834" x="4240213" y="3365500"/>
          <p14:tracePt t="88846" x="4240213" y="3371850"/>
          <p14:tracePt t="88857" x="4268788" y="3408363"/>
          <p14:tracePt t="88868" x="4275138" y="3449638"/>
          <p14:tracePt t="88879" x="4275138" y="3486150"/>
          <p14:tracePt t="88891" x="4289425" y="3506788"/>
          <p14:tracePt t="88902" x="4311650" y="3541713"/>
          <p14:tracePt t="88914" x="4324350" y="3576638"/>
          <p14:tracePt t="88924" x="4352925" y="3605213"/>
          <p14:tracePt t="88936" x="4387850" y="3648075"/>
          <p14:tracePt t="88947" x="4430713" y="3697288"/>
          <p14:tracePt t="88958" x="4459288" y="3717925"/>
          <p14:tracePt t="88969" x="4494213" y="3752850"/>
          <p14:tracePt t="88981" x="4543425" y="3816350"/>
          <p14:tracePt t="88992" x="4565650" y="3838575"/>
          <p14:tracePt t="89003" x="4586288" y="3902075"/>
          <p14:tracePt t="89014" x="4621213" y="3951288"/>
          <p14:tracePt t="89026" x="4656138" y="4006850"/>
          <p14:tracePt t="89037" x="4684713" y="4043363"/>
          <p14:tracePt t="89048" x="4705350" y="4092575"/>
          <p14:tracePt t="89059" x="4733925" y="4141788"/>
          <p14:tracePt t="89071" x="4768850" y="4211638"/>
          <p14:tracePt t="89082" x="4776788" y="4268788"/>
          <p14:tracePt t="89094" x="4805363" y="4332288"/>
          <p14:tracePt t="89104" x="4826000" y="4375150"/>
          <p14:tracePt t="89116" x="4840288" y="4438650"/>
          <p14:tracePt t="89127" x="4846638" y="4459288"/>
          <p14:tracePt t="89138" x="4846638" y="4487863"/>
          <p14:tracePt t="89149" x="4846638" y="4494213"/>
          <p14:tracePt t="89161" x="4860925" y="4508500"/>
          <p14:tracePt t="89172" x="4860925" y="4522788"/>
          <p14:tracePt t="89184" x="4860925" y="4543425"/>
          <p14:tracePt t="89194" x="4860925" y="4557713"/>
          <p14:tracePt t="89206" x="4860925" y="4578350"/>
          <p14:tracePt t="89217" x="4875213" y="4614863"/>
          <p14:tracePt t="89228" x="4875213" y="4641850"/>
          <p14:tracePt t="89239" x="4875213" y="4649788"/>
          <p14:tracePt t="89251" x="4875213" y="4664075"/>
          <p14:tracePt t="89262" x="4875213" y="4678363"/>
          <p14:tracePt t="89329" x="4860925" y="4699000"/>
          <p14:tracePt t="89341" x="4840288" y="4733925"/>
          <p14:tracePt t="89352" x="4826000" y="4783138"/>
          <p14:tracePt t="89363" x="4805363" y="4819650"/>
          <p14:tracePt t="89375" x="4776788" y="4868863"/>
          <p14:tracePt t="89386" x="4768850" y="4903788"/>
          <p14:tracePt t="89397" x="4756150" y="4924425"/>
          <p14:tracePt t="89408" x="4741863" y="4953000"/>
          <p14:tracePt t="89419" x="4733925" y="4987925"/>
          <p14:tracePt t="89431" x="4719638" y="4995863"/>
          <p14:tracePt t="89442" x="4705350" y="5030788"/>
          <p14:tracePt t="89453" x="4699000" y="5059363"/>
          <p14:tracePt t="89464" x="4684713" y="5080000"/>
          <p14:tracePt t="89476" x="4684713" y="5094288"/>
          <p14:tracePt t="89487" x="4684713" y="5108575"/>
          <p14:tracePt t="89498" x="4656138" y="5143500"/>
          <p14:tracePt t="89510" x="4578350" y="5186363"/>
          <p14:tracePt t="89520" x="4514850" y="5200650"/>
          <p14:tracePt t="89532" x="4311650" y="5221288"/>
          <p14:tracePt t="89543" x="4043363" y="5249863"/>
          <p14:tracePt t="89554" x="3683000" y="5249863"/>
          <p14:tracePt t="89566" x="3217863" y="5391150"/>
          <p14:tracePt t="89914" x="3238500" y="5340350"/>
          <p14:tracePt t="89916" x="3252788" y="5334000"/>
          <p14:tracePt t="89926" x="3336925" y="5256213"/>
          <p14:tracePt t="89937" x="3506788" y="5249863"/>
          <p14:tracePt t="89948" x="3873500" y="5249863"/>
          <p14:tracePt t="89959" x="4098925" y="5249863"/>
          <p14:tracePt t="89971" x="4184650" y="5221288"/>
          <p14:tracePt t="89982" x="4254500" y="5200650"/>
          <p14:tracePt t="89993" x="4324350" y="5200650"/>
          <p14:tracePt t="90004" x="4410075" y="5178425"/>
          <p14:tracePt t="90016" x="4445000" y="5178425"/>
          <p14:tracePt t="90027" x="4465638" y="5178425"/>
          <p14:tracePt t="90038" x="4479925" y="5149850"/>
          <p14:tracePt t="90050" x="4494213" y="5149850"/>
          <p14:tracePt t="90061" x="4502150" y="5149850"/>
          <p14:tracePt t="90072" x="4514850" y="5149850"/>
          <p14:tracePt t="90084" x="4529138" y="5149850"/>
          <p14:tracePt t="90106" x="4543425" y="5149850"/>
          <p14:tracePt t="90117" x="4551363" y="5149850"/>
          <p14:tracePt t="90128" x="4565650" y="5149850"/>
          <p14:tracePt t="90139" x="4578350" y="5149850"/>
          <p14:tracePt t="90174" x="4600575" y="5164138"/>
          <p14:tracePt t="90174" x="4649788" y="5164138"/>
          <p14:tracePt t="90185" x="4756150" y="5164138"/>
          <p14:tracePt t="90196" x="4805363" y="5178425"/>
          <p14:tracePt t="90207" x="4875213" y="5186363"/>
          <p14:tracePt t="90219" x="4932363" y="5186363"/>
          <p14:tracePt t="90229" x="4995863" y="5200650"/>
          <p14:tracePt t="90241" x="5045075" y="5200650"/>
          <p14:tracePt t="90252" x="5100638" y="5213350"/>
          <p14:tracePt t="90263" x="5137150" y="5213350"/>
          <p14:tracePt t="90274" x="5186363" y="5213350"/>
          <p14:tracePt t="90286" x="5221288" y="5213350"/>
          <p14:tracePt t="90297" x="5256213" y="5221288"/>
          <p14:tracePt t="90308" x="5291138" y="5221288"/>
          <p14:tracePt t="90319" x="5327650" y="5221288"/>
          <p14:tracePt t="90331" x="5348288" y="5235575"/>
          <p14:tracePt t="90342" x="5376863" y="5235575"/>
          <p14:tracePt t="90353" x="5411788" y="5235575"/>
          <p14:tracePt t="90364" x="5426075" y="5235575"/>
          <p14:tracePt t="90376" x="5446713" y="5235575"/>
          <p14:tracePt t="90387" x="5467350" y="5249863"/>
          <p14:tracePt t="90398" x="5481638" y="5249863"/>
          <p14:tracePt t="90409" x="5503863" y="5256213"/>
          <p14:tracePt t="90421" x="5530850" y="5256213"/>
          <p14:tracePt t="90432" x="5553075" y="5270500"/>
          <p14:tracePt t="90443" x="5581650" y="5270500"/>
          <p14:tracePt t="90454" x="5602288" y="5284788"/>
          <p14:tracePt t="90466" x="5622925" y="5299075"/>
          <p14:tracePt t="90477" x="5672138" y="5319713"/>
          <p14:tracePt t="90488" x="5708650" y="5340350"/>
          <p14:tracePt t="90499" x="5792788" y="5368925"/>
          <p14:tracePt t="90511" x="5876925" y="5376863"/>
          <p14:tracePt t="90522" x="5969000" y="5426075"/>
          <p14:tracePt t="90534" x="6038850" y="5454650"/>
          <p14:tracePt t="90544" x="6153150" y="5489575"/>
          <p14:tracePt t="90556" x="6208713" y="5510213"/>
          <p14:tracePt t="90567" x="6265863" y="5524500"/>
          <p14:tracePt t="90578" x="6315075" y="5530850"/>
          <p14:tracePt t="90590" x="6343650" y="5545138"/>
          <p14:tracePt t="90601" x="6350000" y="5545138"/>
          <p14:tracePt t="90894" x="6413500" y="5545138"/>
          <p14:tracePt t="90905" x="6419850" y="5545138"/>
          <p14:tracePt t="91242" x="6419850" y="5530850"/>
          <p14:tracePt t="91254" x="6413500" y="5524500"/>
          <p14:tracePt t="91265" x="6384925" y="5524500"/>
          <p14:tracePt t="91321" x="6384925" y="5510213"/>
          <p14:tracePt t="91332" x="6378575" y="5510213"/>
          <p14:tracePt t="91344" x="6378575" y="5495925"/>
          <p14:tracePt t="91355" x="6364288" y="5495925"/>
          <p14:tracePt t="91366" x="6364288" y="5489575"/>
          <p14:tracePt t="91377" x="6350000" y="5489575"/>
          <p14:tracePt t="91388" x="6350000" y="5475288"/>
          <p14:tracePt t="91399" x="6343650" y="5475288"/>
          <p14:tracePt t="91411" x="6343650" y="5461000"/>
          <p14:tracePt t="91422" x="6343650" y="5454650"/>
          <p14:tracePt t="91433" x="6343650" y="5440363"/>
          <p14:tracePt t="91444" x="6329363" y="5454650"/>
          <p14:tracePt t="91478" x="6315075" y="5440363"/>
          <p14:tracePt t="91491" x="6315075" y="5426075"/>
          <p14:tracePt t="91501" x="6307138" y="5426075"/>
          <p14:tracePt t="91512" x="6292850" y="5411788"/>
          <p14:tracePt t="91523" x="6292850" y="5403850"/>
          <p14:tracePt t="91534" x="6280150" y="5391150"/>
          <p14:tracePt t="91546" x="6265863" y="5376863"/>
          <p14:tracePt t="91557" x="6265863" y="5368925"/>
          <p14:tracePt t="91568" x="6257925" y="5354638"/>
          <p14:tracePt t="91579" x="6243638" y="5340350"/>
          <p14:tracePt t="91592" x="6229350" y="5334000"/>
          <p14:tracePt t="91613" x="6223000" y="5319713"/>
          <p14:tracePt t="91625" x="6208713" y="5305425"/>
          <p14:tracePt t="91636" x="6194425" y="5299075"/>
          <p14:tracePt t="91647" x="6194425" y="5284788"/>
          <p14:tracePt t="91658" x="6194425" y="5270500"/>
          <p14:tracePt t="91669" x="6188075" y="5256213"/>
          <p14:tracePt t="91692" x="6188075" y="5249863"/>
          <p14:tracePt t="91704" x="6188075" y="5235575"/>
          <p14:tracePt t="91726" x="6173788" y="5221288"/>
          <p14:tracePt t="91737" x="6173788" y="5213350"/>
          <p14:tracePt t="91760" x="6173788" y="5200650"/>
          <p14:tracePt t="91770" x="6173788" y="5186363"/>
          <p14:tracePt t="91794" x="6173788" y="5178425"/>
          <p14:tracePt t="91816" x="6173788" y="5164138"/>
          <p14:tracePt t="91827" x="6173788" y="5149850"/>
          <p14:tracePt t="91850" x="6173788" y="5143500"/>
          <p14:tracePt t="91872" x="6173788" y="5129213"/>
          <p14:tracePt t="91906" x="6173788" y="5114925"/>
          <p14:tracePt t="92435" x="6173788" y="5108575"/>
          <p14:tracePt t="92446" x="6159500" y="5108575"/>
          <p14:tracePt t="92502" x="6153150" y="5094288"/>
          <p14:tracePt t="92525" x="6138863" y="5094288"/>
          <p14:tracePt t="92536" x="6138863" y="5080000"/>
          <p14:tracePt t="92547" x="6124575" y="5080000"/>
          <p14:tracePt t="92558" x="6124575" y="5065713"/>
          <p14:tracePt t="92569" x="6116638" y="5059363"/>
          <p14:tracePt t="92592" x="6102350" y="5045075"/>
          <p14:tracePt t="92626" x="6089650" y="5045075"/>
          <p14:tracePt t="92637" x="6089650" y="5030788"/>
          <p14:tracePt t="92648" x="6075363" y="5022850"/>
          <p14:tracePt t="92659" x="6067425" y="5022850"/>
          <p14:tracePt t="92682" x="6053138" y="5022850"/>
          <p14:tracePt t="92694" x="6038850" y="5022850"/>
          <p14:tracePt t="92704" x="6032500" y="5010150"/>
          <p14:tracePt t="92717" x="6018213" y="5010150"/>
          <p14:tracePt t="92727" x="6003925" y="5010150"/>
          <p14:tracePt t="92738" x="5983288" y="4995863"/>
          <p14:tracePt t="92750" x="5948363" y="4987925"/>
          <p14:tracePt t="92761" x="5899150" y="4973638"/>
          <p14:tracePt t="92771" x="5792788" y="4953000"/>
          <p14:tracePt t="92783" x="5708650" y="4938713"/>
          <p14:tracePt t="92794" x="5651500" y="4924425"/>
          <p14:tracePt t="92806" x="5622925" y="4924425"/>
          <p14:tracePt t="92817" x="5616575" y="4924425"/>
          <p14:tracePt t="92840" x="5602288" y="4924425"/>
          <p14:tracePt t="92851" x="5602288" y="4910138"/>
          <p14:tracePt t="92862" x="5581650" y="4903788"/>
          <p14:tracePt t="92874" x="5553075" y="4903788"/>
          <p14:tracePt t="92884" x="5518150" y="4875213"/>
          <p14:tracePt t="92896" x="5481638" y="4854575"/>
          <p14:tracePt t="92907" x="5461000" y="4840288"/>
          <p14:tracePt t="92918" x="5432425" y="4832350"/>
          <p14:tracePt t="92941" x="5426075" y="4819650"/>
          <p14:tracePt t="92952" x="5411788" y="4819650"/>
          <p14:tracePt t="92964" x="5397500" y="4805363"/>
          <p14:tracePt t="92976" x="5376863" y="4783138"/>
          <p14:tracePt t="92986" x="5348288" y="4768850"/>
          <p14:tracePt t="92997" x="5340350" y="4756150"/>
          <p14:tracePt t="93008" x="5313363" y="4748213"/>
          <p14:tracePt t="93019" x="5291138" y="4733925"/>
          <p14:tracePt t="93031" x="5291138" y="4719638"/>
          <p14:tracePt t="93042" x="5270500" y="4713288"/>
          <p14:tracePt t="93053" x="5270500" y="4699000"/>
          <p14:tracePt t="93064" x="5241925" y="4684713"/>
          <p14:tracePt t="93076" x="5235575" y="4678363"/>
          <p14:tracePt t="93087" x="5207000" y="4649788"/>
          <p14:tracePt t="93098" x="5186363" y="4641850"/>
          <p14:tracePt t="93109" x="5149850" y="4614863"/>
          <p14:tracePt t="93121" x="5080000" y="4592638"/>
          <p14:tracePt t="93132" x="5002213" y="4557713"/>
          <p14:tracePt t="93144" x="4846638" y="4487863"/>
          <p14:tracePt t="93154" x="4733925" y="4438650"/>
          <p14:tracePt t="93166" x="4586288" y="4387850"/>
          <p14:tracePt t="93177" x="4465638" y="4367213"/>
          <p14:tracePt t="93188" x="4360863" y="4338638"/>
          <p14:tracePt t="93199" x="4289425" y="4318000"/>
          <p14:tracePt t="93211" x="4197350" y="4283075"/>
          <p14:tracePt t="93222" x="4098925" y="4248150"/>
          <p14:tracePt t="93234" x="4029075" y="4219575"/>
          <p14:tracePt t="93244" x="3908425" y="4176713"/>
          <p14:tracePt t="93256" x="3803650" y="4148138"/>
          <p14:tracePt t="93267" x="3648075" y="4064000"/>
          <p14:tracePt t="93278" x="3513138" y="4006850"/>
          <p14:tracePt t="93290" x="3386138" y="3922713"/>
          <p14:tracePt t="93301" x="3252788" y="3852863"/>
          <p14:tracePt t="93312" x="3146425" y="3746500"/>
          <p14:tracePt t="93324" x="3097213" y="3697288"/>
          <p14:tracePt t="93334" x="3062288" y="3662363"/>
          <p14:tracePt t="93347" x="3048000" y="3640138"/>
          <p14:tracePt t="93379" x="3041650" y="3605213"/>
          <p14:tracePt t="93379" x="3005138" y="3556000"/>
          <p14:tracePt t="93393" x="2941638" y="3457575"/>
          <p14:tracePt t="93402" x="2935288" y="3408363"/>
          <p14:tracePt t="93414" x="2906713" y="3351213"/>
          <p14:tracePt t="93425" x="2906713" y="3330575"/>
          <p14:tracePt t="93436" x="2892425" y="3316288"/>
          <p14:tracePt t="93458" x="2892425" y="3302000"/>
          <p14:tracePt t="93605" x="2906713" y="3295650"/>
          <p14:tracePt t="93618" x="2935288" y="3267075"/>
          <p14:tracePt t="93627" x="2941638" y="3267075"/>
          <p14:tracePt t="93638" x="2978150" y="3252788"/>
          <p14:tracePt t="93650" x="2990850" y="3252788"/>
          <p14:tracePt t="93661" x="3013075" y="3244850"/>
          <p14:tracePt t="93672" x="3041650" y="3244850"/>
          <p14:tracePt t="93684" x="3048000" y="3244850"/>
          <p14:tracePt t="93728" x="3062288" y="3244850"/>
          <p14:tracePt t="93740" x="3062288" y="3232150"/>
          <p14:tracePt t="93751" x="3076575" y="3232150"/>
          <p14:tracePt t="93762" x="3097213" y="3232150"/>
          <p14:tracePt t="93774" x="3111500" y="3232150"/>
          <p14:tracePt t="93784" x="3125788" y="3217863"/>
          <p14:tracePt t="94200" x="3132138" y="3217863"/>
          <p14:tracePt t="94202" x="3146425" y="3209925"/>
          <p14:tracePt t="94212" x="3168650" y="3209925"/>
          <p14:tracePt t="94224" x="3181350" y="3209925"/>
          <p14:tracePt t="94235" x="3195638" y="3209925"/>
          <p14:tracePt t="94280" x="3203575" y="3209925"/>
          <p14:tracePt t="94293" x="3217863" y="3195638"/>
          <p14:tracePt t="94302" x="3238500" y="3195638"/>
          <p14:tracePt t="94313" x="3252788" y="3195638"/>
          <p14:tracePt t="94325" x="3281363" y="3181350"/>
          <p14:tracePt t="94347" x="3287713" y="3181350"/>
          <p14:tracePt t="94583" x="3302000" y="3175000"/>
          <p14:tracePt t="94662" x="3316288" y="3175000"/>
          <p14:tracePt t="94674" x="3336925" y="3160713"/>
          <p14:tracePt t="94786" x="3351213" y="3160713"/>
          <p14:tracePt t="94865" x="3359150" y="3160713"/>
          <p14:tracePt t="94876" x="3371850" y="3146425"/>
          <p14:tracePt t="94888" x="3386138" y="3146425"/>
          <p14:tracePt t="94931" x="3394075" y="3146425"/>
          <p14:tracePt t="94976" x="3408363" y="3146425"/>
          <p14:tracePt t="94988" x="3422650" y="3146425"/>
          <p14:tracePt t="95001" x="3443288" y="3140075"/>
          <p14:tracePt t="95011" x="3457575" y="3140075"/>
          <p14:tracePt t="95022" x="3478213" y="3140075"/>
          <p14:tracePt t="95282" x="3492500" y="3140075"/>
          <p14:tracePt t="95292" x="3492500" y="3146425"/>
          <p14:tracePt t="95371" x="3506788" y="3160713"/>
          <p14:tracePt t="95394" x="3513138" y="3160713"/>
          <p14:tracePt t="95406" x="3513138" y="3175000"/>
          <p14:tracePt t="95417" x="3527425" y="3175000"/>
          <p14:tracePt t="95516" x="3513138" y="3175000"/>
          <p14:tracePt t="95528" x="3478213" y="3175000"/>
          <p14:tracePt t="95540" x="3408363" y="3175000"/>
          <p14:tracePt t="95551" x="3336925" y="3175000"/>
          <p14:tracePt t="95562" x="3267075" y="3175000"/>
          <p14:tracePt t="95574" x="3232150" y="3181350"/>
          <p14:tracePt t="95584" x="3195638" y="3181350"/>
          <p14:tracePt t="95596" x="3168650" y="3181350"/>
          <p14:tracePt t="95607" x="3146425" y="3195638"/>
          <p14:tracePt t="95618" x="3132138" y="3195638"/>
          <p14:tracePt t="95651" x="3132138" y="3209925"/>
          <p14:tracePt t="95664" x="3132138" y="3232150"/>
          <p14:tracePt t="95676" x="3132138" y="3252788"/>
          <p14:tracePt t="95686" x="3125788" y="3295650"/>
          <p14:tracePt t="95697" x="3125788" y="3330575"/>
          <p14:tracePt t="95708" x="3125788" y="3351213"/>
          <p14:tracePt t="95719" x="3111500" y="3365500"/>
          <p14:tracePt t="95731" x="3111500" y="3371850"/>
          <p14:tracePt t="95742" x="3125788" y="3400425"/>
          <p14:tracePt t="95753" x="3125788" y="3408363"/>
          <p14:tracePt t="95765" x="3125788" y="3422650"/>
          <p14:tracePt t="95775" x="3132138" y="3435350"/>
          <p14:tracePt t="95787" x="3132138" y="3449638"/>
          <p14:tracePt t="95866" x="3125788" y="3449638"/>
          <p14:tracePt t="95877" x="3111500" y="3457575"/>
          <p14:tracePt t="95888" x="3097213" y="3457575"/>
          <p14:tracePt t="95900" x="3082925" y="3457575"/>
          <p14:tracePt t="95911" x="3076575" y="3457575"/>
          <p14:tracePt t="95934" x="3062288" y="3457575"/>
          <p14:tracePt t="95945" x="3048000" y="3471863"/>
          <p14:tracePt t="95958" x="3041650" y="3486150"/>
          <p14:tracePt t="95968" x="3027363" y="3492500"/>
          <p14:tracePt t="95993" x="2970213" y="3527425"/>
          <p14:tracePt t="96007" x="2935288" y="3556000"/>
          <p14:tracePt t="96025" x="2886075" y="3576638"/>
          <p14:tracePt t="96025" x="2851150" y="3613150"/>
          <p14:tracePt t="96035" x="2822575" y="3640138"/>
          <p14:tracePt t="96046" x="2814638" y="3648075"/>
          <p14:tracePt t="96057" x="2800350" y="3676650"/>
          <p14:tracePt t="96068" x="2787650" y="3697288"/>
          <p14:tracePt t="96079" x="2787650" y="3752850"/>
          <p14:tracePt t="96091" x="2787650" y="3816350"/>
          <p14:tracePt t="96102" x="2787650" y="3867150"/>
          <p14:tracePt t="96113" x="2787650" y="3951288"/>
          <p14:tracePt t="96125" x="2800350" y="3994150"/>
          <p14:tracePt t="96136" x="2814638" y="4057650"/>
          <p14:tracePt t="96147" x="2822575" y="4127500"/>
          <p14:tracePt t="96158" x="2822575" y="4176713"/>
          <p14:tracePt t="96170" x="2822575" y="4219575"/>
          <p14:tracePt t="96181" x="2836863" y="4268788"/>
          <p14:tracePt t="96192" x="2836863" y="4297363"/>
          <p14:tracePt t="96204" x="2836863" y="4338638"/>
          <p14:tracePt t="96215" x="2836863" y="4367213"/>
          <p14:tracePt t="96226" x="2822575" y="4387850"/>
          <p14:tracePt t="96237" x="2814638" y="4402138"/>
          <p14:tracePt t="96248" x="2800350" y="4410075"/>
          <p14:tracePt t="96259" x="2779713" y="4438650"/>
          <p14:tracePt t="96271" x="2751138" y="4451350"/>
          <p14:tracePt t="96282" x="2701925" y="4451350"/>
          <p14:tracePt t="96294" x="2660650" y="4473575"/>
          <p14:tracePt t="96304" x="2624138" y="4473575"/>
          <p14:tracePt t="96316" x="2589213" y="4487863"/>
          <p14:tracePt t="96327" x="2560638" y="4494213"/>
          <p14:tracePt t="96338" x="2540000" y="4508500"/>
          <p14:tracePt t="96349" x="2511425" y="4529138"/>
          <p14:tracePt t="96361" x="2476500" y="4529138"/>
          <p14:tracePt t="96372" x="2441575" y="4543425"/>
          <p14:tracePt t="96384" x="2406650" y="4557713"/>
          <p14:tracePt t="96394" x="2398713" y="4557713"/>
          <p14:tracePt t="96406" x="2384425" y="4557713"/>
          <p14:tracePt t="96417" x="2384425" y="4565650"/>
          <p14:tracePt t="96440" x="2384425" y="4578350"/>
          <p14:tracePt t="96451" x="2384425" y="4606925"/>
          <p14:tracePt t="96462" x="2384425" y="4629150"/>
          <p14:tracePt t="96475" x="2419350" y="4649788"/>
          <p14:tracePt t="96485" x="2490788" y="4719638"/>
          <p14:tracePt t="96496" x="2660650" y="4819650"/>
          <p14:tracePt t="96507" x="3041650" y="5022850"/>
          <p14:tracePt t="96518" x="3443288" y="5178425"/>
          <p14:tracePt t="96530" x="3979863" y="5334000"/>
          <p14:tracePt t="96543" x="4479925" y="5454650"/>
          <p14:tracePt t="96552" x="4995863" y="5510213"/>
          <p14:tracePt t="96564" x="5327650" y="5545138"/>
          <p14:tracePt t="96575" x="5827713" y="5594350"/>
          <p14:tracePt t="96586" x="6138863" y="5630863"/>
          <p14:tracePt t="96598" x="6384925" y="5651500"/>
          <p14:tracePt t="96608" x="6604000" y="5651500"/>
          <p14:tracePt t="96619" x="6724650" y="5651500"/>
          <p14:tracePt t="96632" x="6815138" y="5645150"/>
          <p14:tracePt t="96643" x="6851650" y="5645150"/>
          <p14:tracePt t="96654" x="6851650" y="5630863"/>
          <p14:tracePt t="96665" x="6851650" y="5616575"/>
          <p14:tracePt t="96676" x="6851650" y="5594350"/>
          <p14:tracePt t="96687" x="6851650" y="5567363"/>
          <p14:tracePt t="96698" x="6851650" y="5559425"/>
          <p14:tracePt t="96709" x="6864350" y="5524500"/>
          <p14:tracePt t="96721" x="6864350" y="5489575"/>
          <p14:tracePt t="96732" x="6864350" y="5440363"/>
          <p14:tracePt t="96743" x="6864350" y="5426075"/>
          <p14:tracePt t="96754" x="6864350" y="5411788"/>
          <p14:tracePt t="96821" x="6864350" y="5403850"/>
          <p14:tracePt t="96855" x="6843713" y="5426075"/>
          <p14:tracePt t="96868" x="6808788" y="5475288"/>
          <p14:tracePt t="96878" x="6759575" y="5530850"/>
          <p14:tracePt t="96890" x="6731000" y="5581650"/>
          <p14:tracePt t="96901" x="6688138" y="5645150"/>
          <p14:tracePt t="96912" x="6653213" y="5686425"/>
          <p14:tracePt t="96924" x="6610350" y="5715000"/>
          <p14:tracePt t="96934" x="6575425" y="5749925"/>
          <p14:tracePt t="96946" x="6540500" y="5772150"/>
          <p14:tracePt t="96958" x="6483350" y="5807075"/>
          <p14:tracePt t="96968" x="6448425" y="5842000"/>
          <p14:tracePt t="96979" x="6384925" y="5870575"/>
          <p14:tracePt t="96991" x="6350000" y="5891213"/>
          <p14:tracePt t="97002" x="6292850" y="5905500"/>
          <p14:tracePt t="97014" x="6243638" y="5911850"/>
          <p14:tracePt t="97025" x="6208713" y="5911850"/>
          <p14:tracePt t="97036" x="6188075" y="5926138"/>
          <p14:tracePt t="97047" x="6153150" y="5926138"/>
          <p14:tracePt t="97058" x="6124575" y="5940425"/>
          <p14:tracePt t="97150" x="6124575" y="5926138"/>
          <p14:tracePt t="97182" x="6116638" y="5911850"/>
          <p14:tracePt t="97778" x="6116638" y="5905500"/>
          <p14:tracePt t="97780" x="6116638" y="5856288"/>
          <p14:tracePt t="97792" x="6116638" y="5821363"/>
          <p14:tracePt t="97801" x="6116638" y="5772150"/>
          <p14:tracePt t="97812" x="6116638" y="5735638"/>
          <p14:tracePt t="97824" x="6116638" y="5686425"/>
          <p14:tracePt t="97834" x="6124575" y="5665788"/>
          <p14:tracePt t="97846" x="6124575" y="5608638"/>
          <p14:tracePt t="97857" x="6124575" y="5567363"/>
          <p14:tracePt t="97868" x="6124575" y="5510213"/>
          <p14:tracePt t="97879" x="6124575" y="5489575"/>
          <p14:tracePt t="97891" x="6124575" y="5454650"/>
          <p14:tracePt t="97902" x="6116638" y="5426075"/>
          <p14:tracePt t="97914" x="6116638" y="5403850"/>
          <p14:tracePt t="97925" x="6116638" y="5368925"/>
          <p14:tracePt t="97936" x="6102350" y="5354638"/>
          <p14:tracePt t="97947" x="6102350" y="5334000"/>
          <p14:tracePt t="97958" x="6102350" y="5319713"/>
          <p14:tracePt t="98004" x="6102350" y="5305425"/>
          <p14:tracePt t="98228" x="6102350" y="5299075"/>
          <p14:tracePt t="101895" x="5876925" y="5249863"/>
          <p14:tracePt t="101902" x="5772150" y="5249863"/>
          <p14:tracePt t="101908" x="5672138" y="5221288"/>
          <p14:tracePt t="101918" x="5651500" y="5221288"/>
          <p14:tracePt t="101930" x="5637213" y="5221288"/>
          <p14:tracePt t="102098" x="5602288" y="5213350"/>
          <p14:tracePt t="102110" x="5530850" y="5186363"/>
          <p14:tracePt t="102121" x="5481638" y="5164138"/>
          <p14:tracePt t="102133" x="5432425" y="5143500"/>
          <p14:tracePt t="102144" x="5411788" y="5129213"/>
          <p14:tracePt t="102154" x="5397500" y="5114925"/>
          <p14:tracePt t="102188" x="5383213" y="5114925"/>
          <p14:tracePt t="102211" x="5376863" y="5114925"/>
          <p14:tracePt t="102222" x="5362575" y="5114925"/>
          <p14:tracePt t="102234" x="5362575" y="5108575"/>
          <p14:tracePt t="102256" x="5348288" y="5108575"/>
          <p14:tracePt t="102301" x="5340350" y="5108575"/>
          <p14:tracePt t="102391" x="5313363" y="5094288"/>
          <p14:tracePt t="102403" x="5270500" y="5094288"/>
          <p14:tracePt t="102414" x="5235575" y="5080000"/>
          <p14:tracePt t="102425" x="5186363" y="5065713"/>
          <p14:tracePt t="102436" x="5157788" y="5065713"/>
          <p14:tracePt t="102447" x="5137150" y="5065713"/>
          <p14:tracePt t="102458" x="5114925" y="5065713"/>
          <p14:tracePt t="102469" x="5100638" y="5059363"/>
          <p14:tracePt t="102481" x="5086350" y="5059363"/>
          <p14:tracePt t="102492" x="5080000" y="5059363"/>
          <p14:tracePt t="102504" x="5065713" y="5045075"/>
          <p14:tracePt t="102526" x="5051425" y="5045075"/>
          <p14:tracePt t="102537" x="5045075" y="5045075"/>
          <p14:tracePt t="102548" x="5030788" y="5022850"/>
          <p14:tracePt t="102560" x="5016500" y="5022850"/>
          <p14:tracePt t="102571" x="5002213" y="5022850"/>
          <p14:tracePt t="102582" x="4995863" y="5010150"/>
          <p14:tracePt t="102594" x="4967288" y="5010150"/>
          <p14:tracePt t="102604" x="4967288" y="4995863"/>
          <p14:tracePt t="102616" x="4959350" y="4995863"/>
          <p14:tracePt t="102627" x="4946650" y="4995863"/>
          <p14:tracePt t="102650" x="4932363" y="4987925"/>
          <p14:tracePt t="102684" x="4924425" y="4987925"/>
          <p14:tracePt t="102694" x="4895850" y="4973638"/>
          <p14:tracePt t="102706" x="4889500" y="4973638"/>
          <p14:tracePt t="102718" x="4860925" y="4959350"/>
          <p14:tracePt t="102728" x="4846638" y="4959350"/>
          <p14:tracePt t="102740" x="4811713" y="4938713"/>
          <p14:tracePt t="102751" x="4805363" y="4938713"/>
          <p14:tracePt t="102762" x="4776788" y="4924425"/>
          <p14:tracePt t="102773" x="4756150" y="4903788"/>
          <p14:tracePt t="102784" x="4719638" y="4889500"/>
          <p14:tracePt t="102796" x="4684713" y="4854575"/>
          <p14:tracePt t="102806" x="4656138" y="4840288"/>
          <p14:tracePt t="102818" x="4635500" y="4819650"/>
          <p14:tracePt t="102830" x="4614863" y="4783138"/>
          <p14:tracePt t="102841" x="4586288" y="4756150"/>
          <p14:tracePt t="102852" x="4565650" y="4719638"/>
          <p14:tracePt t="102863" x="4543425" y="4684713"/>
          <p14:tracePt t="102875" x="4514850" y="4641850"/>
          <p14:tracePt t="102886" x="4502150" y="4606925"/>
          <p14:tracePt t="102897" x="4494213" y="4565650"/>
          <p14:tracePt t="102908" x="4479925" y="4543425"/>
          <p14:tracePt t="102920" x="4465638" y="4522788"/>
          <p14:tracePt t="102931" x="4465638" y="4494213"/>
          <p14:tracePt t="102954" x="4465638" y="4487863"/>
          <p14:tracePt t="103010" x="4459288" y="4473575"/>
          <p14:tracePt t="103021" x="4459288" y="4459288"/>
          <p14:tracePt t="103032" x="4430713" y="4451350"/>
          <p14:tracePt t="103044" x="4375150" y="4424363"/>
          <p14:tracePt t="103055" x="4352925" y="4387850"/>
          <p14:tracePt t="103067" x="4338638" y="4387850"/>
          <p14:tracePt t="103077" x="4360863" y="4402138"/>
          <p14:tracePt t="103088" x="4338638" y="4410075"/>
          <p14:tracePt t="103359" x="4338638" y="4387850"/>
          <p14:tracePt t="103370" x="4479925" y="4352925"/>
          <p14:tracePt t="103381" x="4586288" y="4352925"/>
          <p14:tracePt t="103392" x="4656138" y="4352925"/>
          <p14:tracePt t="103404" x="4741863" y="4338638"/>
          <p14:tracePt t="103414" x="4805363" y="4338638"/>
          <p14:tracePt t="103426" x="4826000" y="4297363"/>
          <p14:tracePt t="103437" x="4860925" y="4303713"/>
          <p14:tracePt t="103448" x="4860925" y="4254500"/>
          <p14:tracePt t="103459" x="4860925" y="4248150"/>
          <p14:tracePt t="103471" x="4846638" y="4197350"/>
          <p14:tracePt t="103482" x="4840288" y="4162425"/>
          <p14:tracePt t="103493" x="4826000" y="4106863"/>
          <p14:tracePt t="103504" x="4811713" y="4057650"/>
          <p14:tracePt t="103516" x="4791075" y="3994150"/>
          <p14:tracePt t="103527" x="4768850" y="3937000"/>
          <p14:tracePt t="103538" x="4741863" y="3873500"/>
          <p14:tracePt t="103549" x="4705350" y="3781425"/>
          <p14:tracePt t="103561" x="4699000" y="3746500"/>
          <p14:tracePt t="103572" x="4684713" y="3676650"/>
          <p14:tracePt t="103584" x="4684713" y="3648075"/>
          <p14:tracePt t="103594" x="4684713" y="3625850"/>
          <p14:tracePt t="103606" x="4684713" y="3613150"/>
          <p14:tracePt t="103628" x="4684713" y="3605213"/>
          <p14:tracePt t="103696" x="4699000" y="3590925"/>
          <p14:tracePt t="103707" x="4733925" y="3590925"/>
          <p14:tracePt t="103719" x="4776788" y="3562350"/>
          <p14:tracePt t="103730" x="4875213" y="3556000"/>
          <p14:tracePt t="103742" x="4981575" y="3527425"/>
          <p14:tracePt t="103752" x="5172075" y="3506788"/>
          <p14:tracePt t="103764" x="5327650" y="3471863"/>
          <p14:tracePt t="103775" x="5602288" y="3435350"/>
          <p14:tracePt t="103786" x="5807075" y="3408363"/>
          <p14:tracePt t="103820" x="6265863" y="3365500"/>
          <p14:tracePt t="103831" x="6610350" y="3316288"/>
          <p14:tracePt t="103842" x="6731000" y="3295650"/>
          <p14:tracePt t="103854" x="6864350" y="3232150"/>
          <p14:tracePt t="103865" x="6950075" y="3209925"/>
          <p14:tracePt t="103876" x="7034213" y="3181350"/>
          <p14:tracePt t="103887" x="7069138" y="3175000"/>
          <p14:tracePt t="103898" x="7069138" y="3160713"/>
          <p14:tracePt t="103910" x="7077075" y="3160713"/>
          <p14:tracePt t="103965" x="7077075" y="3140075"/>
          <p14:tracePt t="103966" x="7091363" y="3111500"/>
          <p14:tracePt t="103977" x="7091363" y="3062288"/>
          <p14:tracePt t="103988" x="7091363" y="3027363"/>
          <p14:tracePt t="104000" x="7105650" y="2970213"/>
          <p14:tracePt t="104011" x="7105650" y="2906713"/>
          <p14:tracePt t="104022" x="7105650" y="2886075"/>
          <p14:tracePt t="104034" x="7105650" y="2851150"/>
          <p14:tracePt t="104045" x="7091363" y="2814638"/>
          <p14:tracePt t="104056" x="7077075" y="2765425"/>
          <p14:tracePt t="104067" x="7069138" y="2730500"/>
          <p14:tracePt t="104078" x="7042150" y="2716213"/>
          <p14:tracePt t="104089" x="7034213" y="2695575"/>
          <p14:tracePt t="104101" x="7019925" y="2681288"/>
          <p14:tracePt t="104112" x="7019925" y="2673350"/>
          <p14:tracePt t="104124" x="7005638" y="2646363"/>
          <p14:tracePt t="104134" x="6999288" y="2646363"/>
          <p14:tracePt t="104146" x="6985000" y="2638425"/>
          <p14:tracePt t="104157" x="6970713" y="2624138"/>
          <p14:tracePt t="104168" x="6956425" y="2603500"/>
          <p14:tracePt t="104179" x="6950075" y="2589213"/>
          <p14:tracePt t="104191" x="6935788" y="2574925"/>
          <p14:tracePt t="104202" x="6935788" y="2560638"/>
          <p14:tracePt t="104258" x="6921500" y="2554288"/>
          <p14:tracePt t="104260" x="6900863" y="2519363"/>
          <p14:tracePt t="104270" x="6878638" y="2490788"/>
          <p14:tracePt t="104281" x="6815138" y="2419350"/>
          <p14:tracePt t="104292" x="6765925" y="2370138"/>
          <p14:tracePt t="104304" x="6653213" y="2243138"/>
          <p14:tracePt t="104315" x="6519863" y="2144713"/>
          <p14:tracePt t="104326" x="6343650" y="2003425"/>
          <p14:tracePt t="104337" x="6229350" y="1905000"/>
          <p14:tracePt t="104348" x="6102350" y="1827213"/>
          <p14:tracePt t="104360" x="6018213" y="1763713"/>
          <p14:tracePt t="104371" x="5948363" y="1714500"/>
          <p14:tracePt t="104382" x="5911850" y="1708150"/>
          <p14:tracePt t="104394" x="5884863" y="1693863"/>
          <p14:tracePt t="104405" x="5862638" y="1679575"/>
          <p14:tracePt t="104416" x="5842000" y="1671638"/>
          <p14:tracePt t="104427" x="5813425" y="1657350"/>
          <p14:tracePt t="104438" x="5807075" y="1657350"/>
          <p14:tracePt t="104450" x="5778500" y="1636713"/>
          <p14:tracePt t="104461" x="5757863" y="1622425"/>
          <p14:tracePt t="104472" x="5721350" y="1622425"/>
          <p14:tracePt t="104484" x="5694363" y="1608138"/>
          <p14:tracePt t="104494" x="5637213" y="1601788"/>
          <p14:tracePt t="104506" x="5581650" y="1601788"/>
          <p14:tracePt t="104517" x="5432425" y="1587500"/>
          <p14:tracePt t="104528" x="5313363" y="1587500"/>
          <p14:tracePt t="104540" x="5172075" y="1573213"/>
          <p14:tracePt t="104551" x="4995863" y="1552575"/>
          <p14:tracePt t="104562" x="4860925" y="1552575"/>
          <p14:tracePt t="104574" x="4705350" y="1552575"/>
          <p14:tracePt t="104585" x="4565650" y="1558925"/>
          <p14:tracePt t="104596" x="4360863" y="1558925"/>
          <p14:tracePt t="104607" x="4170363" y="1573213"/>
          <p14:tracePt t="104618" x="3922713" y="1573213"/>
          <p14:tracePt t="104629" x="3789363" y="1573213"/>
          <p14:tracePt t="104641" x="3662363" y="1558925"/>
          <p14:tracePt t="104652" x="3584575" y="1558925"/>
          <p14:tracePt t="104663" x="3527425" y="1552575"/>
          <p14:tracePt t="104675" x="3478213" y="1552575"/>
          <p14:tracePt t="104686" x="3443288" y="1552575"/>
          <p14:tracePt t="104697" x="3408363" y="1538288"/>
          <p14:tracePt t="104708" x="3386138" y="1538288"/>
          <p14:tracePt t="104719" x="3351213" y="1538288"/>
          <p14:tracePt t="104731" x="3336925" y="1524000"/>
          <p14:tracePt t="104742" x="3316288" y="1524000"/>
          <p14:tracePt t="104765" x="3302000" y="1524000"/>
          <p14:tracePt t="104978" x="3302000" y="1517650"/>
          <p14:tracePt t="105315" x="3302000" y="1524000"/>
          <p14:tracePt t="105361" x="3316288" y="1538288"/>
          <p14:tracePt t="105372" x="3316288" y="1552575"/>
          <p14:tracePt t="105406" x="3316288" y="1558925"/>
          <p14:tracePt t="105461" x="3322638" y="1558925"/>
          <p14:tracePt t="105474" x="3322638" y="1573213"/>
          <p14:tracePt t="105484" x="3322638" y="1587500"/>
          <p14:tracePt t="105496" x="3322638" y="1601788"/>
          <p14:tracePt t="105507" x="3322638" y="1636713"/>
          <p14:tracePt t="105518" x="3316288" y="1671638"/>
          <p14:tracePt t="105530" x="3316288" y="1728788"/>
          <p14:tracePt t="105541" x="3287713" y="1792288"/>
          <p14:tracePt t="105552" x="3287713" y="1870075"/>
          <p14:tracePt t="105563" x="3281363" y="1947863"/>
          <p14:tracePt t="105575" x="3267075" y="2017713"/>
          <p14:tracePt t="105586" x="3267075" y="2109788"/>
          <p14:tracePt t="105597" x="3267075" y="2179638"/>
          <p14:tracePt t="105608" x="3267075" y="2265363"/>
          <p14:tracePt t="105619" x="3287713" y="2335213"/>
          <p14:tracePt t="105631" x="3287713" y="2406650"/>
          <p14:tracePt t="105642" x="3302000" y="2455863"/>
          <p14:tracePt t="105653" x="3302000" y="2540000"/>
          <p14:tracePt t="105665" x="3302000" y="2574925"/>
          <p14:tracePt t="105676" x="3316288" y="2638425"/>
          <p14:tracePt t="105687" x="3316288" y="2660650"/>
          <p14:tracePt t="105698" x="3316288" y="2695575"/>
          <p14:tracePt t="105709" x="3316288" y="2716213"/>
          <p14:tracePt t="105721" x="3316288" y="2744788"/>
          <p14:tracePt t="105732" x="3316288" y="2779713"/>
          <p14:tracePt t="105744" x="3316288" y="2814638"/>
          <p14:tracePt t="105754" x="3322638" y="2871788"/>
          <p14:tracePt t="105767" x="3322638" y="2935288"/>
          <p14:tracePt t="105777" x="3336925" y="2990850"/>
          <p14:tracePt t="105788" x="3336925" y="3027363"/>
          <p14:tracePt t="105799" x="3336925" y="3054350"/>
          <p14:tracePt t="105810" x="3322638" y="3076575"/>
          <p14:tracePt t="105834" x="3322638" y="3090863"/>
          <p14:tracePt t="105890" x="3302000" y="3105150"/>
          <p14:tracePt t="105902" x="3252788" y="3105150"/>
          <p14:tracePt t="105914" x="3232150" y="3111500"/>
          <p14:tracePt t="105926" x="3181350" y="3111500"/>
          <p14:tracePt t="105935" x="3146425" y="3111500"/>
          <p14:tracePt t="105946" x="3125788" y="3111500"/>
          <p14:tracePt t="105958" x="3082925" y="3111500"/>
          <p14:tracePt t="105968" x="3048000" y="3111500"/>
          <p14:tracePt t="105979" x="3013075" y="3111500"/>
          <p14:tracePt t="105991" x="2990850" y="3111500"/>
          <p14:tracePt t="106002" x="2970213" y="3105150"/>
          <p14:tracePt t="106013" x="2955925" y="3105150"/>
          <p14:tracePt t="106036" x="2941638" y="3105150"/>
          <p14:tracePt t="106047" x="2935288" y="3105150"/>
          <p14:tracePt t="106058" x="2921000" y="3090863"/>
          <p14:tracePt t="106069" x="2906713" y="3090863"/>
          <p14:tracePt t="106103" x="2892425" y="3090863"/>
          <p14:tracePt t="106105" x="2886075" y="3090863"/>
          <p14:tracePt t="106126" x="2857500" y="3090863"/>
          <p14:tracePt t="106137" x="2836863" y="3090863"/>
          <p14:tracePt t="106148" x="2800350" y="3076575"/>
          <p14:tracePt t="106160" x="2779713" y="3062288"/>
          <p14:tracePt t="106171" x="2744788" y="3062288"/>
          <p14:tracePt t="106182" x="2730500" y="3054350"/>
          <p14:tracePt t="106193" x="2701925" y="3054350"/>
          <p14:tracePt t="106205" x="2681288" y="3054350"/>
          <p14:tracePt t="106216" x="2667000" y="3054350"/>
          <p14:tracePt t="106227" x="2646363" y="3041650"/>
          <p14:tracePt t="106238" x="2632075" y="3041650"/>
          <p14:tracePt t="106249" x="2609850" y="3027363"/>
          <p14:tracePt t="106261" x="2589213" y="3027363"/>
          <p14:tracePt t="106272" x="2574925" y="3019425"/>
          <p14:tracePt t="106284" x="2546350" y="3019425"/>
          <p14:tracePt t="106294" x="2525713" y="3005138"/>
          <p14:tracePt t="106317" x="2505075" y="3005138"/>
          <p14:tracePt t="106328" x="2490788" y="2990850"/>
          <p14:tracePt t="106340" x="2476500" y="2990850"/>
          <p14:tracePt t="106352" x="2470150" y="2990850"/>
          <p14:tracePt t="106362" x="2470150" y="2984500"/>
          <p14:tracePt t="106374" x="2455863" y="2984500"/>
          <p14:tracePt t="106385" x="2441575" y="2984500"/>
          <p14:tracePt t="106396" x="2433638" y="2970213"/>
          <p14:tracePt t="106407" x="2406650" y="2970213"/>
          <p14:tracePt t="106418" x="2370138" y="2949575"/>
          <p14:tracePt t="106430" x="2349500" y="2949575"/>
          <p14:tracePt t="106441" x="2314575" y="2935288"/>
          <p14:tracePt t="106452" x="2286000" y="2921000"/>
          <p14:tracePt t="106464" x="2265363" y="2906713"/>
          <p14:tracePt t="106475" x="2243138" y="2906713"/>
          <p14:tracePt t="106486" x="2216150" y="2906713"/>
          <p14:tracePt t="106497" x="2201863" y="2900363"/>
          <p14:tracePt t="106508" x="2179638" y="2900363"/>
          <p14:tracePt t="106531" x="2165350" y="2900363"/>
          <p14:tracePt t="106542" x="2144713" y="2900363"/>
          <p14:tracePt t="106554" x="2144713" y="2886075"/>
          <p14:tracePt t="106565" x="2124075" y="2886075"/>
          <p14:tracePt t="106576" x="2109788" y="2886075"/>
          <p14:tracePt t="106587" x="2095500" y="2886075"/>
          <p14:tracePt t="106610" x="2089150" y="2886075"/>
          <p14:tracePt t="106710" x="2109788" y="2900363"/>
          <p14:tracePt t="106722" x="2130425" y="2906713"/>
          <p14:tracePt t="106734" x="2159000" y="2921000"/>
          <p14:tracePt t="106744" x="2179638" y="2949575"/>
          <p14:tracePt t="106756" x="2201863" y="2955925"/>
          <p14:tracePt t="106767" x="2243138" y="2970213"/>
          <p14:tracePt t="106778" x="2265363" y="2970213"/>
          <p14:tracePt t="106790" x="2300288" y="2984500"/>
          <p14:tracePt t="106801" x="2314575" y="2984500"/>
          <p14:tracePt t="106811" x="2335213" y="2984500"/>
          <p14:tracePt t="106824" x="2349500" y="2984500"/>
          <p14:tracePt t="106834" x="2355850" y="2984500"/>
          <p14:tracePt t="106857" x="2370138" y="2984500"/>
          <p14:tracePt t="106868" x="2398713" y="2984500"/>
          <p14:tracePt t="106880" x="2433638" y="2984500"/>
          <p14:tracePt t="106892" x="2470150" y="2984500"/>
          <p14:tracePt t="106902" x="2511425" y="2990850"/>
          <p14:tracePt t="106913" x="2540000" y="2990850"/>
          <p14:tracePt t="106925" x="2546350" y="2990850"/>
          <p14:tracePt t="106936" x="2560638" y="2990850"/>
          <p14:tracePt t="106969" x="2574925" y="2990850"/>
          <p14:tracePt t="107003" x="2589213" y="2990850"/>
          <p14:tracePt t="107005" x="2609850" y="2990850"/>
          <p14:tracePt t="107017" x="2632075" y="2990850"/>
          <p14:tracePt t="107026" x="2646363" y="3005138"/>
          <p14:tracePt t="107037" x="2667000" y="3005138"/>
          <p14:tracePt t="107048" x="2681288" y="3005138"/>
          <p14:tracePt t="107059" x="2701925" y="3005138"/>
          <p14:tracePt t="107071" x="2716213" y="3005138"/>
          <p14:tracePt t="107082" x="2730500" y="3005138"/>
          <p14:tracePt t="107408" x="2787650" y="3005138"/>
          <p14:tracePt t="107420" x="2871788" y="3005138"/>
          <p14:tracePt t="107432" x="2978150" y="3005138"/>
          <p14:tracePt t="107443" x="3076575" y="3005138"/>
          <p14:tracePt t="107453" x="3232150" y="3005138"/>
          <p14:tracePt t="107465" x="3322638" y="3027363"/>
          <p14:tracePt t="107476" x="3408363" y="3027363"/>
          <p14:tracePt t="107487" x="3492500" y="3027363"/>
          <p14:tracePt t="107498" x="3541713" y="3027363"/>
          <p14:tracePt t="107510" x="3562350" y="3027363"/>
          <p14:tracePt t="107948" x="3633788" y="3005138"/>
          <p14:tracePt t="107960" x="3767138" y="2990850"/>
          <p14:tracePt t="107971" x="3894138" y="2990850"/>
          <p14:tracePt t="107982" x="4170363" y="2984500"/>
          <p14:tracePt t="107993" x="4395788" y="2970213"/>
          <p14:tracePt t="108005" x="4699000" y="2955925"/>
          <p14:tracePt t="108016" x="4860925" y="2949575"/>
          <p14:tracePt t="108027" x="5080000" y="2921000"/>
          <p14:tracePt t="108038" x="5157788" y="2921000"/>
          <p14:tracePt t="108049" x="5186363" y="2921000"/>
          <p14:tracePt t="108061" x="5192713" y="2921000"/>
          <p14:tracePt t="108195" x="5186363" y="2921000"/>
          <p14:tracePt t="108197" x="5137150" y="2921000"/>
          <p14:tracePt t="108208" x="5030788" y="2921000"/>
          <p14:tracePt t="108218" x="4776788" y="2921000"/>
          <p14:tracePt t="108230" x="4578350" y="2921000"/>
          <p14:tracePt t="108241" x="4387850" y="2906713"/>
          <p14:tracePt t="108252" x="4084638" y="2900363"/>
          <p14:tracePt t="108264" x="3922713" y="2900363"/>
          <p14:tracePt t="108275" x="3717925" y="2900363"/>
          <p14:tracePt t="108286" x="3562350" y="2900363"/>
          <p14:tracePt t="108297" x="3386138" y="2886075"/>
          <p14:tracePt t="108308" x="3238500" y="2886075"/>
          <p14:tracePt t="108320" x="3062288" y="2871788"/>
          <p14:tracePt t="108331" x="2906713" y="2863850"/>
          <p14:tracePt t="108342" x="2730500" y="2851150"/>
          <p14:tracePt t="108353" x="2632075" y="2851150"/>
          <p14:tracePt t="108365" x="2574925" y="2836863"/>
          <p14:tracePt t="108376" x="2525713" y="2836863"/>
          <p14:tracePt t="108387" x="2511425" y="2836863"/>
          <p14:tracePt t="108398" x="2505075" y="2836863"/>
          <p14:tracePt t="108533" x="2525713" y="2851150"/>
          <p14:tracePt t="108536" x="2546350" y="2871788"/>
          <p14:tracePt t="108545" x="2667000" y="2921000"/>
          <p14:tracePt t="108556" x="2716213" y="2955925"/>
          <p14:tracePt t="108567" x="2787650" y="2984500"/>
          <p14:tracePt t="108578" x="2822575" y="2990850"/>
          <p14:tracePt t="108590" x="2886075" y="3005138"/>
          <p14:tracePt t="108601" x="2906713" y="3019425"/>
          <p14:tracePt t="108612" x="2935288" y="3027363"/>
          <p14:tracePt t="108624" x="2955925" y="3027363"/>
          <p14:tracePt t="108635" x="2970213" y="3027363"/>
          <p14:tracePt t="108646" x="2978150" y="3041650"/>
          <p14:tracePt t="108657" x="3005138" y="3041650"/>
          <p14:tracePt t="108668" x="3013075" y="3041650"/>
          <p14:tracePt t="108680" x="3027363" y="3054350"/>
          <p14:tracePt t="108692" x="3041650" y="3062288"/>
          <p14:tracePt t="108769" x="3027363" y="3062288"/>
          <p14:tracePt t="108781" x="2970213" y="3062288"/>
          <p14:tracePt t="108793" x="2857500" y="3054350"/>
          <p14:tracePt t="108804" x="2716213" y="3027363"/>
          <p14:tracePt t="108815" x="2525713" y="3019425"/>
          <p14:tracePt t="108826" x="2419350" y="3019425"/>
          <p14:tracePt t="108837" x="2314575" y="3005138"/>
          <p14:tracePt t="108848" x="2251075" y="2990850"/>
          <p14:tracePt t="108859" x="2201863" y="2990850"/>
          <p14:tracePt t="108871" x="2165350" y="2990850"/>
          <p14:tracePt t="108882" x="2144713" y="2990850"/>
          <p14:tracePt t="108894" x="2109788" y="2990850"/>
          <p14:tracePt t="108904" x="2089150" y="2990850"/>
          <p14:tracePt t="108916" x="2052638" y="2990850"/>
          <p14:tracePt t="108927" x="2025650" y="2990850"/>
          <p14:tracePt t="108938" x="2003425" y="2990850"/>
          <p14:tracePt t="108949" x="1974850" y="2990850"/>
          <p14:tracePt t="108961" x="1954213" y="2990850"/>
          <p14:tracePt t="108972" x="1919288" y="3005138"/>
          <p14:tracePt t="108984" x="1898650" y="3005138"/>
          <p14:tracePt t="108994" x="1862138" y="3005138"/>
          <p14:tracePt t="109006" x="1820863" y="3019425"/>
          <p14:tracePt t="109017" x="1784350" y="3019425"/>
          <p14:tracePt t="109028" x="1749425" y="3027363"/>
          <p14:tracePt t="109040" x="1693863" y="3027363"/>
          <p14:tracePt t="109051" x="1644650" y="3027363"/>
          <p14:tracePt t="109062" x="1593850" y="3041650"/>
          <p14:tracePt t="109074" x="1558925" y="3041650"/>
          <p14:tracePt t="109086" x="1517650" y="3041650"/>
          <p14:tracePt t="109096" x="1489075" y="3041650"/>
          <p14:tracePt t="109107" x="1466850" y="3041650"/>
          <p14:tracePt t="109118" x="1439863" y="3027363"/>
          <p14:tracePt t="109129" x="1431925" y="3027363"/>
          <p14:tracePt t="109152" x="1417638" y="3027363"/>
          <p14:tracePt t="109196" x="1417638" y="3019425"/>
          <p14:tracePt t="109298" x="1431925" y="3019425"/>
          <p14:tracePt t="109310" x="1439863" y="3005138"/>
          <p14:tracePt t="109332" x="1454150" y="3005138"/>
          <p14:tracePt t="109344" x="1454150" y="2990850"/>
          <p14:tracePt t="109500" x="1454150" y="2984500"/>
          <p14:tracePt t="109502" x="1454150" y="2970213"/>
          <p14:tracePt t="109512" x="1454150" y="2955925"/>
          <p14:tracePt t="109524" x="1454150" y="2935288"/>
          <p14:tracePt t="109534" x="1439863" y="2921000"/>
          <p14:tracePt t="109546" x="1439863" y="2906713"/>
          <p14:tracePt t="109557" x="1439863" y="2900363"/>
          <p14:tracePt t="109568" x="1431925" y="2886075"/>
          <p14:tracePt t="109591" x="1431925" y="2871788"/>
          <p14:tracePt t="109704" x="1466850" y="2871788"/>
          <p14:tracePt t="109714" x="1489075" y="2871788"/>
          <p14:tracePt t="109726" x="1517650" y="2871788"/>
          <p14:tracePt t="109737" x="1524000" y="2871788"/>
          <p14:tracePt t="109760" x="1538288" y="2871788"/>
          <p14:tracePt t="109771" x="1552575" y="2871788"/>
          <p14:tracePt t="109782" x="1573213" y="2871788"/>
          <p14:tracePt t="109793" x="1587500" y="2871788"/>
          <p14:tracePt t="109805" x="1608138" y="2871788"/>
          <p14:tracePt t="109817" x="1608138" y="2886075"/>
          <p14:tracePt t="109827" x="1622425" y="2886075"/>
          <p14:tracePt t="109850" x="1630363" y="2886075"/>
          <p14:tracePt t="109872" x="1644650" y="2886075"/>
          <p14:tracePt t="109884" x="1665288" y="2900363"/>
          <p14:tracePt t="109895" x="1679575" y="2906713"/>
          <p14:tracePt t="109906" x="1728788" y="2921000"/>
          <p14:tracePt t="109917" x="1749425" y="2935288"/>
          <p14:tracePt t="109928" x="1784350" y="2949575"/>
          <p14:tracePt t="109940" x="1847850" y="2955925"/>
          <p14:tracePt t="109951" x="1933575" y="2970213"/>
          <p14:tracePt t="109962" x="1989138" y="2970213"/>
          <p14:tracePt t="109973" x="2060575" y="2970213"/>
          <p14:tracePt t="109984" x="2095500" y="2970213"/>
          <p14:tracePt t="109996" x="2130425" y="2984500"/>
          <p14:tracePt t="110007" x="2165350" y="2984500"/>
          <p14:tracePt t="110018" x="2179638" y="2984500"/>
          <p14:tracePt t="110030" x="2193925" y="2984500"/>
          <p14:tracePt t="110052" x="2201863" y="2984500"/>
          <p14:tracePt t="110064" x="2216150" y="2970213"/>
          <p14:tracePt t="110198" x="2228850" y="2970213"/>
          <p14:tracePt t="110210" x="2228850" y="2955925"/>
          <p14:tracePt t="110310" x="2216150" y="2970213"/>
          <p14:tracePt t="110334" x="2216150" y="2984500"/>
          <p14:tracePt t="110344" x="2216150" y="3005138"/>
          <p14:tracePt t="110356" x="2228850" y="3041650"/>
          <p14:tracePt t="110367" x="2243138" y="3062288"/>
          <p14:tracePt t="110378" x="2251075" y="3090863"/>
          <p14:tracePt t="110390" x="2279650" y="3111500"/>
          <p14:tracePt t="110401" x="2314575" y="3181350"/>
          <p14:tracePt t="110412" x="2349500" y="3217863"/>
          <p14:tracePt t="110424" x="2419350" y="3295650"/>
          <p14:tracePt t="110435" x="2476500" y="3351213"/>
          <p14:tracePt t="110446" x="2540000" y="3400425"/>
          <p14:tracePt t="110457" x="2560638" y="3435350"/>
          <p14:tracePt t="110468" x="2632075" y="3506788"/>
          <p14:tracePt t="110480" x="2730500" y="3527425"/>
          <p14:tracePt t="110492" x="2814638" y="3576638"/>
          <p14:tracePt t="110502" x="2941638" y="3662363"/>
          <p14:tracePt t="110514" x="3005138" y="3717925"/>
          <p14:tracePt t="110525" x="3111500" y="3795713"/>
          <p14:tracePt t="110536" x="3168650" y="3852863"/>
          <p14:tracePt t="110547" x="3238500" y="3873500"/>
          <p14:tracePt t="110558" x="3281363" y="3922713"/>
          <p14:tracePt t="110570" x="3336925" y="3986213"/>
          <p14:tracePt t="110581" x="3386138" y="4043363"/>
          <p14:tracePt t="110592" x="3429000" y="4106863"/>
          <p14:tracePt t="110603" x="3457575" y="4141788"/>
          <p14:tracePt t="110615" x="3478213" y="4176713"/>
          <p14:tracePt t="110626" x="3513138" y="4233863"/>
          <p14:tracePt t="110637" x="3541713" y="4283075"/>
          <p14:tracePt t="110648" x="3576638" y="4338638"/>
          <p14:tracePt t="110659" x="3613150" y="4402138"/>
          <p14:tracePt t="110671" x="3648075" y="4487863"/>
          <p14:tracePt t="110682" x="3662363" y="4565650"/>
          <p14:tracePt t="110694" x="3683000" y="4641850"/>
          <p14:tracePt t="110704" x="3697288" y="4713288"/>
          <p14:tracePt t="110716" x="3740150" y="4797425"/>
          <p14:tracePt t="110727" x="3752850" y="4832350"/>
          <p14:tracePt t="110738" x="3767138" y="4889500"/>
          <p14:tracePt t="110750" x="3803650" y="4953000"/>
          <p14:tracePt t="110761" x="3816350" y="4987925"/>
          <p14:tracePt t="110772" x="3824288" y="5010150"/>
          <p14:tracePt t="110784" x="3824288" y="5045075"/>
          <p14:tracePt t="110795" x="3824288" y="5059363"/>
          <p14:tracePt t="110806" x="3824288" y="5065713"/>
          <p14:tracePt t="111255" x="3824288" y="5080000"/>
          <p14:tracePt t="111357" x="3775075" y="5080000"/>
          <p14:tracePt t="111360" x="3703638" y="5094288"/>
          <p14:tracePt t="111368" x="3648075" y="5108575"/>
          <p14:tracePt t="111380" x="3625850" y="5108575"/>
          <p14:tracePt t="111391" x="3598863" y="5114925"/>
          <p14:tracePt t="111402" x="3584575" y="5114925"/>
          <p14:tracePt t="111414" x="3576638" y="5114925"/>
          <p14:tracePt t="111425" x="3562350" y="5114925"/>
          <p14:tracePt t="111436" x="3549650" y="5114925"/>
          <p14:tracePt t="111447" x="3527425" y="5129213"/>
          <p14:tracePt t="111458" x="3478213" y="5129213"/>
          <p14:tracePt t="111469" x="3422650" y="5114925"/>
          <p14:tracePt t="111481" x="3351213" y="5114925"/>
          <p14:tracePt t="111492" x="3267075" y="5108575"/>
          <p14:tracePt t="111503" x="3238500" y="5108575"/>
          <p14:tracePt t="111515" x="3232150" y="5108575"/>
          <p14:tracePt t="111537" x="3217863" y="5094288"/>
          <p14:tracePt t="111548" x="3203575" y="5094288"/>
          <p14:tracePt t="111571" x="3181350" y="5094288"/>
          <p14:tracePt t="111582" x="3160713" y="5094288"/>
          <p14:tracePt t="111594" x="3125788" y="5080000"/>
          <p14:tracePt t="111604" x="3082925" y="5065713"/>
          <p14:tracePt t="111616" x="3041650" y="5059363"/>
          <p14:tracePt t="111627" x="3005138" y="5045075"/>
          <p14:tracePt t="111638" x="2978150" y="5045075"/>
          <p14:tracePt t="111750" x="2970213" y="5045075"/>
          <p14:tracePt t="111752" x="2955925" y="5045075"/>
          <p14:tracePt t="111762" x="2941638" y="5030788"/>
          <p14:tracePt t="111863" x="2941638" y="5045075"/>
          <p14:tracePt t="111952" x="2955925" y="5045075"/>
          <p14:tracePt t="112177" x="2935288" y="5045075"/>
          <p14:tracePt t="112190" x="2886075" y="5045075"/>
          <p14:tracePt t="112201" x="2787650" y="5045075"/>
          <p14:tracePt t="112212" x="2681288" y="5045075"/>
          <p14:tracePt t="112224" x="2609850" y="5059363"/>
          <p14:tracePt t="112235" x="2476500" y="5059363"/>
          <p14:tracePt t="112246" x="2398713" y="5059363"/>
          <p14:tracePt t="112257" x="2335213" y="5059363"/>
          <p14:tracePt t="112268" x="2314575" y="5059363"/>
          <p14:tracePt t="112279" x="2286000" y="5059363"/>
          <p14:tracePt t="112291" x="2279650" y="5059363"/>
          <p14:tracePt t="112302" x="2265363" y="5059363"/>
          <p14:tracePt t="112314" x="2251075" y="5059363"/>
          <p14:tracePt t="112336" x="2243138" y="5059363"/>
          <p14:tracePt t="112347" x="2228850" y="5059363"/>
          <p14:tracePt t="112358" x="2193925" y="5059363"/>
          <p14:tracePt t="112370" x="2165350" y="5059363"/>
          <p14:tracePt t="112381" x="2130425" y="5059363"/>
          <p14:tracePt t="112392" x="2109788" y="5059363"/>
          <p14:tracePt t="112404" x="2095500" y="5045075"/>
          <p14:tracePt t="112415" x="2060575" y="5045075"/>
          <p14:tracePt t="112426" x="2038350" y="5045075"/>
          <p14:tracePt t="112437" x="2003425" y="5030788"/>
          <p14:tracePt t="112448" x="1939925" y="5022850"/>
          <p14:tracePt t="112460" x="1884363" y="4995863"/>
          <p14:tracePt t="112471" x="1812925" y="4973638"/>
          <p14:tracePt t="112483" x="1728788" y="4953000"/>
          <p14:tracePt t="112494" x="1665288" y="4924425"/>
          <p14:tracePt t="112504" x="1593850" y="4903788"/>
          <p14:tracePt t="112516" x="1552575" y="4889500"/>
          <p14:tracePt t="112527" x="1454150" y="4840288"/>
          <p14:tracePt t="112538" x="1382713" y="4797425"/>
          <p14:tracePt t="112550" x="1298575" y="4756150"/>
          <p14:tracePt t="112561" x="1227138" y="4713288"/>
          <p14:tracePt t="112572" x="1171575" y="4649788"/>
          <p14:tracePt t="112584" x="1122363" y="4592638"/>
          <p14:tracePt t="112594" x="1073150" y="4529138"/>
          <p14:tracePt t="112606" x="1022350" y="4473575"/>
          <p14:tracePt t="112617" x="1016000" y="4438650"/>
          <p14:tracePt t="112628" x="1001713" y="4375150"/>
          <p14:tracePt t="112640" x="987425" y="4303713"/>
          <p14:tracePt t="112651" x="981075" y="4233863"/>
          <p14:tracePt t="112662" x="981075" y="4176713"/>
          <p14:tracePt t="112674" x="981075" y="4092575"/>
          <p14:tracePt t="112685" x="981075" y="4029075"/>
          <p14:tracePt t="112696" x="981075" y="3957638"/>
          <p14:tracePt t="112707" x="981075" y="3908425"/>
          <p14:tracePt t="112718" x="987425" y="3867150"/>
          <p14:tracePt t="112730" x="1001713" y="3795713"/>
          <p14:tracePt t="112741" x="1016000" y="3752850"/>
          <p14:tracePt t="112752" x="1036638" y="3717925"/>
          <p14:tracePt t="112764" x="1050925" y="3683000"/>
          <p14:tracePt t="112775" x="1050925" y="3662363"/>
          <p14:tracePt t="112786" x="1058863" y="3613150"/>
          <p14:tracePt t="112797" x="1073150" y="3576638"/>
          <p14:tracePt t="112808" x="1073150" y="3556000"/>
          <p14:tracePt t="112819" x="1073150" y="3527425"/>
          <p14:tracePt t="112831" x="1073150" y="3506788"/>
          <p14:tracePt t="112842" x="1073150" y="3486150"/>
          <p14:tracePt t="112865" x="1073150" y="3471863"/>
          <p14:tracePt t="113078" x="1073150" y="3457575"/>
          <p14:tracePt t="113179" x="1058863" y="3457575"/>
          <p14:tracePt t="113192" x="981075" y="3457575"/>
          <p14:tracePt t="113202" x="895350" y="3457575"/>
          <p14:tracePt t="113214" x="860425" y="3449638"/>
          <p14:tracePt t="113225" x="811213" y="3435350"/>
          <p14:tracePt t="113236" x="782638" y="3408363"/>
          <p14:tracePt t="113247" x="762000" y="3400425"/>
          <p14:tracePt t="113258" x="747713" y="3386138"/>
          <p14:tracePt t="113270" x="741363" y="3371850"/>
          <p14:tracePt t="113281" x="727075" y="3371850"/>
          <p14:tracePt t="113292" x="727075" y="3365500"/>
          <p14:tracePt t="113371" x="712788" y="3365500"/>
          <p14:tracePt t="124684" x="712788" y="3351213"/>
          <p14:tracePt t="124692" x="762000" y="3316288"/>
          <p14:tracePt t="124701" x="811213" y="3267075"/>
          <p14:tracePt t="124710" x="868363" y="3217863"/>
          <p14:tracePt t="124716" x="917575" y="3175000"/>
          <p14:tracePt t="124725" x="987425" y="3111500"/>
          <p14:tracePt t="124733" x="1108075" y="3019425"/>
          <p14:tracePt t="124741" x="1263650" y="2900363"/>
          <p14:tracePt t="124749" x="1431925" y="2794000"/>
          <p14:tracePt t="124757" x="1728788" y="2609850"/>
          <p14:tracePt t="124763" x="1812925" y="2560638"/>
          <p14:tracePt t="124771" x="2003425" y="2470150"/>
          <p14:tracePt t="124779" x="2193925" y="2398713"/>
          <p14:tracePt t="124787" x="2384425" y="2314575"/>
          <p14:tracePt t="124795" x="2546350" y="2243138"/>
          <p14:tracePt t="124803" x="2695575" y="2179638"/>
          <p14:tracePt t="124811" x="2871788" y="2138363"/>
          <p14:tracePt t="124820" x="3027363" y="2074863"/>
          <p14:tracePt t="124827" x="3195638" y="2017713"/>
          <p14:tracePt t="124835" x="3371850" y="1968500"/>
          <p14:tracePt t="124843" x="3549650" y="1905000"/>
          <p14:tracePt t="124851" x="3887788" y="1812925"/>
          <p14:tracePt t="124858" x="3994150" y="1798638"/>
          <p14:tracePt t="124866" x="4410075" y="1714500"/>
          <p14:tracePt t="124875" x="4514850" y="1708150"/>
          <p14:tracePt t="124883" x="4756150" y="1679575"/>
          <p14:tracePt t="124891" x="4959350" y="1679575"/>
          <p14:tracePt t="124899" x="5157788" y="1671638"/>
          <p14:tracePt t="124908" x="5340350" y="1671638"/>
          <p14:tracePt t="124916" x="5518150" y="1671638"/>
          <p14:tracePt t="124922" x="5637213" y="1671638"/>
          <p14:tracePt t="124929" x="5694363" y="1671638"/>
          <p14:tracePt t="124938" x="5792788" y="1671638"/>
          <p14:tracePt t="124946" x="5876925" y="1671638"/>
          <p14:tracePt t="124953" x="5934075" y="1671638"/>
          <p14:tracePt t="124961" x="5983288" y="1671638"/>
          <p14:tracePt t="124969" x="6003925" y="1679575"/>
          <p14:tracePt t="124977" x="6038850" y="1679575"/>
          <p14:tracePt t="124985" x="6067425" y="1693863"/>
          <p14:tracePt t="124993" x="6089650" y="1728788"/>
          <p14:tracePt t="125001" x="6102350" y="1743075"/>
          <p14:tracePt t="125009" x="6124575" y="1778000"/>
          <p14:tracePt t="125017" x="6153150" y="1827213"/>
          <p14:tracePt t="125025" x="6159500" y="1835150"/>
          <p14:tracePt t="125033" x="6173788" y="1884363"/>
          <p14:tracePt t="125041" x="6188075" y="1905000"/>
          <p14:tracePt t="125050" x="6194425" y="1933575"/>
          <p14:tracePt t="125060" x="6194425" y="1954213"/>
          <p14:tracePt t="125067" x="6208713" y="1982788"/>
          <p14:tracePt t="125074" x="6223000" y="2003425"/>
          <p14:tracePt t="125080" x="6223000" y="2038350"/>
          <p14:tracePt t="125088" x="6223000" y="2060575"/>
          <p14:tracePt t="125096" x="6223000" y="2089150"/>
          <p14:tracePt t="125104" x="6223000" y="2101850"/>
          <p14:tracePt t="125112" x="6223000" y="2138363"/>
          <p14:tracePt t="125120" x="6223000" y="2159000"/>
          <p14:tracePt t="125128" x="6223000" y="2179638"/>
          <p14:tracePt t="125135" x="6223000" y="2208213"/>
          <p14:tracePt t="125144" x="6223000" y="2228850"/>
          <p14:tracePt t="125152" x="6223000" y="2251075"/>
          <p14:tracePt t="125161" x="6223000" y="2279650"/>
          <p14:tracePt t="125167" x="6223000" y="2292350"/>
          <p14:tracePt t="125176" x="6223000" y="2314575"/>
          <p14:tracePt t="125184" x="6223000" y="2335213"/>
          <p14:tracePt t="125191" x="6223000" y="2363788"/>
          <p14:tracePt t="125199" x="6208713" y="2370138"/>
          <p14:tracePt t="125207" x="6208713" y="2406650"/>
          <p14:tracePt t="125215" x="6194425" y="2447925"/>
          <p14:tracePt t="125223" x="6194425" y="2470150"/>
          <p14:tracePt t="125230" x="6173788" y="2540000"/>
          <p14:tracePt t="125238" x="6159500" y="2589213"/>
          <p14:tracePt t="125247" x="6138863" y="2646363"/>
          <p14:tracePt t="125254" x="6102350" y="2744788"/>
          <p14:tracePt t="125262" x="6067425" y="2836863"/>
          <p14:tracePt t="125271" x="6032500" y="2949575"/>
          <p14:tracePt t="125278" x="5969000" y="3105150"/>
          <p14:tracePt t="125286" x="5926138" y="3217863"/>
          <p14:tracePt t="125294" x="5848350" y="3386138"/>
          <p14:tracePt t="125302" x="5778500" y="3521075"/>
          <p14:tracePt t="125310" x="5694363" y="3711575"/>
          <p14:tracePt t="125318" x="5622925" y="3873500"/>
          <p14:tracePt t="125326" x="5538788" y="4029075"/>
          <p14:tracePt t="125334" x="5461000" y="4197350"/>
          <p14:tracePt t="125342" x="5411788" y="4352925"/>
          <p14:tracePt t="125350" x="5340350" y="4487863"/>
          <p14:tracePt t="125358" x="5291138" y="4614863"/>
          <p14:tracePt t="125366" x="5221288" y="4748213"/>
          <p14:tracePt t="161494" x="5207000" y="4805363"/>
          <p14:tracePt t="161502" x="5192713" y="4854575"/>
          <p14:tracePt t="161510" x="5172075" y="4903788"/>
          <p14:tracePt t="161518" x="5149850" y="4959350"/>
          <p14:tracePt t="161525" x="5122863" y="4995863"/>
          <p14:tracePt t="161534" x="5086350" y="5080000"/>
          <p14:tracePt t="161541" x="5045075" y="5164138"/>
          <p14:tracePt t="161550" x="5002213" y="5235575"/>
          <p14:tracePt t="161558" x="4946650" y="5305425"/>
          <p14:tracePt t="161566" x="4895850" y="5354638"/>
          <p14:tracePt t="161575" x="4875213" y="5391150"/>
          <p14:tracePt t="161583" x="4791075" y="5461000"/>
          <p14:tracePt t="161591" x="4768850" y="5475288"/>
          <p14:tracePt t="161598" x="4719638" y="5510213"/>
          <p14:tracePt t="161605" x="4656138" y="5545138"/>
          <p14:tracePt t="161613" x="4621213" y="5567363"/>
          <p14:tracePt t="161621" x="4586288" y="5594350"/>
          <p14:tracePt t="161629" x="4565650" y="5608638"/>
          <p14:tracePt t="161636" x="4529138" y="5630863"/>
          <p14:tracePt t="161644" x="4514850" y="5645150"/>
          <p14:tracePt t="161652" x="4502150" y="5645150"/>
          <p14:tracePt t="161660" x="4479925" y="5651500"/>
          <p14:tracePt t="161668" x="4465638" y="5651500"/>
          <p14:tracePt t="161676" x="4459288" y="5665788"/>
          <p14:tracePt t="161684" x="4445000" y="5665788"/>
          <p14:tracePt t="161700" x="4430713" y="5665788"/>
          <p14:tracePt t="161716" x="4424363" y="5665788"/>
          <p14:tracePt t="161725" x="4410075" y="5665788"/>
          <p14:tracePt t="161739" x="4395788" y="5651500"/>
          <p14:tracePt t="161750" x="4387850" y="5651500"/>
          <p14:tracePt t="161755" x="4387850" y="5645150"/>
          <p14:tracePt t="161763" x="4360863" y="5616575"/>
          <p14:tracePt t="161771" x="4338638" y="5594350"/>
          <p14:tracePt t="161779" x="4311650" y="5559425"/>
          <p14:tracePt t="161787" x="4303713" y="5545138"/>
          <p14:tracePt t="161795" x="4268788" y="5510213"/>
          <p14:tracePt t="161803" x="4240213" y="5489575"/>
          <p14:tracePt t="161811" x="4205288" y="5440363"/>
          <p14:tracePt t="161819" x="4170363" y="5411788"/>
          <p14:tracePt t="161826" x="4148138" y="5376863"/>
          <p14:tracePt t="161835" x="4113213" y="5340350"/>
          <p14:tracePt t="161842" x="4078288" y="5305425"/>
          <p14:tracePt t="161850" x="4064000" y="5270500"/>
          <p14:tracePt t="161858" x="4043363" y="5249863"/>
          <p14:tracePt t="161866" x="4029075" y="5235575"/>
          <p14:tracePt t="161875" x="4014788" y="5213350"/>
          <p14:tracePt t="161883" x="4006850" y="5200650"/>
          <p14:tracePt t="161891" x="4006850" y="5186363"/>
          <p14:tracePt t="161899" x="3994150" y="5186363"/>
          <p14:tracePt t="161914" x="3994150" y="5178425"/>
          <p14:tracePt t="161953" x="3979863" y="5178425"/>
          <p14:tracePt t="162001" x="3979863" y="5186363"/>
          <p14:tracePt t="162524" x="3965575" y="5186363"/>
          <p14:tracePt t="162533" x="3930650" y="5186363"/>
          <p14:tracePt t="162541" x="3873500" y="5186363"/>
          <p14:tracePt t="162549" x="3816350" y="5186363"/>
          <p14:tracePt t="162555" x="3752850" y="5186363"/>
          <p14:tracePt t="162563" x="3683000" y="5200650"/>
          <p14:tracePt t="162571" x="3662363" y="5200650"/>
          <p14:tracePt t="162579" x="3613150" y="5213350"/>
          <p14:tracePt t="162587" x="3541713" y="5221288"/>
          <p14:tracePt t="162595" x="3506788" y="5221288"/>
          <p14:tracePt t="162602" x="3471863" y="5235575"/>
          <p14:tracePt t="162610" x="3429000" y="5249863"/>
          <p14:tracePt t="162619" x="3408363" y="5249863"/>
          <p14:tracePt t="162627" x="3394075" y="5249863"/>
          <p14:tracePt t="162634" x="3371850" y="5249863"/>
          <p14:tracePt t="162650" x="3359150" y="5249863"/>
          <p14:tracePt t="162666" x="3351213" y="5249863"/>
          <p14:tracePt t="162698" x="3336925" y="5249863"/>
          <p14:tracePt t="162881" x="3351213" y="5249863"/>
          <p14:tracePt t="162896" x="3371850" y="5249863"/>
          <p14:tracePt t="162903" x="3386138" y="5249863"/>
          <p14:tracePt t="162911" x="3408363" y="5249863"/>
          <p14:tracePt t="162920" x="3429000" y="5249863"/>
          <p14:tracePt t="162928" x="3457575" y="5249863"/>
          <p14:tracePt t="162935" x="3492500" y="5249863"/>
          <p14:tracePt t="162943" x="3513138" y="5249863"/>
          <p14:tracePt t="162951" x="3541713" y="5249863"/>
          <p14:tracePt t="162959" x="3584575" y="5249863"/>
          <p14:tracePt t="162967" x="3625850" y="5256213"/>
          <p14:tracePt t="162975" x="3648075" y="5270500"/>
          <p14:tracePt t="162983" x="3683000" y="5270500"/>
          <p14:tracePt t="162991" x="3703638" y="5270500"/>
          <p14:tracePt t="162999" x="3732213" y="5270500"/>
          <p14:tracePt t="163008" x="3775075" y="5270500"/>
          <p14:tracePt t="163016" x="3803650" y="5270500"/>
          <p14:tracePt t="163024" x="3824288" y="5270500"/>
          <p14:tracePt t="163030" x="3852863" y="5270500"/>
          <p14:tracePt t="163038" x="3859213" y="5270500"/>
          <p14:tracePt t="163656" x="3824288" y="5299075"/>
          <p14:tracePt t="163667" x="3767138" y="5319713"/>
          <p14:tracePt t="163672" x="3732213" y="5354638"/>
          <p14:tracePt t="163680" x="3683000" y="5376863"/>
          <p14:tracePt t="163688" x="3625850" y="5403850"/>
          <p14:tracePt t="163696" x="3562350" y="5440363"/>
          <p14:tracePt t="163703" x="3506788" y="5475288"/>
          <p14:tracePt t="163711" x="3429000" y="5495925"/>
          <p14:tracePt t="163719" x="3359150" y="5545138"/>
          <p14:tracePt t="163727" x="3316288" y="5567363"/>
          <p14:tracePt t="163735" x="3281363" y="5594350"/>
          <p14:tracePt t="163743" x="3181350" y="5651500"/>
          <p14:tracePt t="163751" x="3168650" y="5665788"/>
          <p14:tracePt t="163759" x="3125788" y="5700713"/>
          <p14:tracePt t="163767" x="3097213" y="5735638"/>
          <p14:tracePt t="163775" x="3062288" y="5757863"/>
          <p14:tracePt t="163783" x="3041650" y="5799138"/>
          <p14:tracePt t="163791" x="3013075" y="5821363"/>
          <p14:tracePt t="163800" x="2990850" y="5870575"/>
          <p14:tracePt t="163808" x="2978150" y="5876925"/>
          <p14:tracePt t="163816" x="2970213" y="5905500"/>
          <p14:tracePt t="163824" x="2941638" y="5940425"/>
          <p14:tracePt t="163830" x="2941638" y="5954713"/>
          <p14:tracePt t="163838" x="2935288" y="5962650"/>
          <p14:tracePt t="163846" x="2921000" y="5975350"/>
          <p14:tracePt t="163854" x="2906713" y="5989638"/>
          <p14:tracePt t="163862" x="2906713" y="5997575"/>
          <p14:tracePt t="163870" x="2892425" y="5997575"/>
          <p14:tracePt t="163878" x="2892425" y="6011863"/>
          <p14:tracePt t="163886" x="2886075" y="6026150"/>
          <p14:tracePt t="163909" x="2871788" y="6026150"/>
          <p14:tracePt t="163941" x="2857500" y="6026150"/>
          <p14:tracePt t="163950" x="2851150" y="6026150"/>
          <p14:tracePt t="163965" x="2822575" y="6026150"/>
          <p14:tracePt t="163973" x="2822575" y="6011863"/>
          <p14:tracePt t="163981" x="2800350" y="5989638"/>
          <p14:tracePt t="163988" x="2779713" y="5975350"/>
          <p14:tracePt t="163996" x="2730500" y="5926138"/>
          <p14:tracePt t="164005" x="2716213" y="5905500"/>
          <p14:tracePt t="164012" x="2667000" y="5842000"/>
          <p14:tracePt t="164020" x="2632075" y="5799138"/>
          <p14:tracePt t="164028" x="2624138" y="5772150"/>
          <p14:tracePt t="164037" x="2589213" y="5686425"/>
          <p14:tracePt t="164045" x="2574925" y="5665788"/>
          <p14:tracePt t="164054" x="2546350" y="5616575"/>
          <p14:tracePt t="164062" x="2540000" y="5559425"/>
          <p14:tracePt t="164068" x="2540000" y="5510213"/>
          <p14:tracePt t="164076" x="2525713" y="5461000"/>
          <p14:tracePt t="164084" x="2525713" y="5426075"/>
          <p14:tracePt t="164091" x="2525713" y="5376863"/>
          <p14:tracePt t="164100" x="2525713" y="5354638"/>
          <p14:tracePt t="164107" x="2525713" y="5334000"/>
          <p14:tracePt t="164115" x="2525713" y="5319713"/>
          <p14:tracePt t="164123" x="2525713" y="5299075"/>
          <p14:tracePt t="164139" x="2540000" y="5284788"/>
          <p14:tracePt t="164148" x="2540000" y="5270500"/>
          <p14:tracePt t="164155" x="2546350" y="5270500"/>
          <p14:tracePt t="164163" x="2560638" y="5256213"/>
          <p14:tracePt t="164171" x="2574925" y="5256213"/>
          <p14:tracePt t="164179" x="2597150" y="5249863"/>
          <p14:tracePt t="164187" x="2609850" y="5249863"/>
          <p14:tracePt t="164195" x="2632075" y="5249863"/>
          <p14:tracePt t="164204" x="2660650" y="5249863"/>
          <p14:tracePt t="164212" x="2695575" y="5249863"/>
          <p14:tracePt t="164220" x="2751138" y="5249863"/>
          <p14:tracePt t="164226" x="2765425" y="5249863"/>
          <p14:tracePt t="164234" x="2800350" y="5256213"/>
          <p14:tracePt t="164242" x="2836863" y="5284788"/>
          <p14:tracePt t="164250" x="2871788" y="5305425"/>
          <p14:tracePt t="164258" x="2906713" y="5334000"/>
          <p14:tracePt t="164266" x="2941638" y="5354638"/>
          <p14:tracePt t="164274" x="2990850" y="5403850"/>
          <p14:tracePt t="164282" x="3005138" y="5426075"/>
          <p14:tracePt t="164289" x="3048000" y="5475288"/>
          <p14:tracePt t="164297" x="3082925" y="5510213"/>
          <p14:tracePt t="164305" x="3097213" y="5530850"/>
          <p14:tracePt t="164313" x="3132138" y="5559425"/>
          <p14:tracePt t="165446" x="3132138" y="5495925"/>
          <p14:tracePt t="165454" x="3132138" y="5454650"/>
          <p14:tracePt t="165461" x="3168650" y="5403850"/>
          <p14:tracePt t="165470" x="3195638" y="5334000"/>
          <p14:tracePt t="165477" x="3232150" y="5270500"/>
          <p14:tracePt t="165485" x="3281363" y="5213350"/>
          <p14:tracePt t="165493" x="3351213" y="5149850"/>
          <p14:tracePt t="165501" x="3394075" y="5108575"/>
          <p14:tracePt t="165509" x="3478213" y="5059363"/>
          <p14:tracePt t="165517" x="3527425" y="5030788"/>
          <p14:tracePt t="165525" x="3562350" y="5022850"/>
          <p14:tracePt t="165533" x="3613150" y="4995863"/>
          <p14:tracePt t="165541" x="3683000" y="4995863"/>
          <p14:tracePt t="165549" x="3717925" y="4995863"/>
          <p14:tracePt t="165558" x="3767138" y="4995863"/>
          <p14:tracePt t="165566" x="3816350" y="4995863"/>
          <p14:tracePt t="165574" x="3838575" y="4995863"/>
          <p14:tracePt t="165580" x="3852863" y="4995863"/>
          <p14:tracePt t="165589" x="3873500" y="4995863"/>
          <p14:tracePt t="165596" x="3894138" y="4995863"/>
          <p14:tracePt t="165604" x="3908425" y="4995863"/>
          <p14:tracePt t="165612" x="3922713" y="5010150"/>
          <p14:tracePt t="165620" x="3943350" y="5030788"/>
          <p14:tracePt t="165628" x="3994150" y="5065713"/>
          <p14:tracePt t="165636" x="4006850" y="5080000"/>
          <p14:tracePt t="165644" x="4029075" y="5108575"/>
          <p14:tracePt t="165651" x="4064000" y="5129213"/>
          <p14:tracePt t="165660" x="4078288" y="5164138"/>
          <p14:tracePt t="165667" x="4098925" y="5178425"/>
          <p14:tracePt t="165675" x="4113213" y="5200650"/>
          <p14:tracePt t="165684" x="4121150" y="5213350"/>
          <p14:tracePt t="165691" x="4133850" y="5221288"/>
          <p14:tracePt t="165700" x="4133850" y="5235575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BB4FE-5A72-7746-A8C6-2B83F5043E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>
                <a:solidFill>
                  <a:prstClr val="white"/>
                </a:solidFill>
                <a:ea typeface="+mn-ea"/>
                <a:cs typeface="+mn-cs"/>
              </a:rPr>
              <a:t>/boot</a:t>
            </a:r>
            <a:r>
              <a:rPr lang="en-US" b="1" dirty="0"/>
              <a:t> — Static Boot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10F487-C589-3145-A022-5CBA3A8DEB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9905998" cy="3541714"/>
          </a:xfrm>
        </p:spPr>
        <p:txBody>
          <a:bodyPr>
            <a:normAutofit/>
          </a:bodyPr>
          <a:lstStyle/>
          <a:p>
            <a:r>
              <a:rPr lang="en-US" dirty="0"/>
              <a:t>The /boot directory contains the files needed to boot the system — for example, the GRUB boot loader’s files and your Linux kernels are stored here. The boot loader’s configuration files aren’t located here, though — they’re in /</a:t>
            </a:r>
            <a:r>
              <a:rPr lang="en-US" dirty="0" err="1"/>
              <a:t>etc</a:t>
            </a:r>
            <a:r>
              <a:rPr lang="en-US" dirty="0"/>
              <a:t> with the other configuration files.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48256A-002C-C04F-890A-44651336B7CE}"/>
              </a:ext>
            </a:extLst>
          </p:cNvPr>
          <p:cNvSpPr txBox="1"/>
          <p:nvPr/>
        </p:nvSpPr>
        <p:spPr>
          <a:xfrm>
            <a:off x="0" y="6488668"/>
            <a:ext cx="3250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Amirkabir Linux festival 2022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6FFDC146-DB6C-C245-8D95-A0E00AF1817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510393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565"/>
    </mc:Choice>
    <mc:Fallback>
      <p:transition spd="slow" advTm="525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3" grpId="0" build="p"/>
    </p:bldLst>
  </p:timing>
  <p:extLst>
    <p:ext uri="{3A86A75C-4F4B-4683-9AE1-C65F6400EC91}">
      <p14:laserTraceLst xmlns:p14="http://schemas.microsoft.com/office/powerpoint/2010/main">
        <p14:tracePtLst>
          <p14:tracePt t="4235" x="4148138" y="5200650"/>
          <p14:tracePt t="4243" x="4184650" y="5164138"/>
          <p14:tracePt t="4252" x="4205288" y="5129213"/>
          <p14:tracePt t="4259" x="4233863" y="5094288"/>
          <p14:tracePt t="4267" x="4352925" y="4953000"/>
          <p14:tracePt t="4275" x="4395788" y="4889500"/>
          <p14:tracePt t="4283" x="4502150" y="4783138"/>
          <p14:tracePt t="4291" x="4635500" y="4664075"/>
          <p14:tracePt t="4300" x="4741863" y="4557713"/>
          <p14:tracePt t="4309" x="4889500" y="4438650"/>
          <p14:tracePt t="4314" x="5002213" y="4338638"/>
          <p14:tracePt t="4322" x="5122863" y="4248150"/>
          <p14:tracePt t="4330" x="5276850" y="4141788"/>
          <p14:tracePt t="4338" x="5383213" y="4078288"/>
          <p14:tracePt t="4346" x="5481638" y="4021138"/>
          <p14:tracePt t="4354" x="5567363" y="3986213"/>
          <p14:tracePt t="4362" x="5602288" y="3957638"/>
          <p14:tracePt t="4370" x="5743575" y="3902075"/>
          <p14:tracePt t="4377" x="5807075" y="3873500"/>
          <p14:tracePt t="4385" x="5876925" y="3852863"/>
          <p14:tracePt t="4393" x="5934075" y="3838575"/>
          <p14:tracePt t="4401" x="6032500" y="3830638"/>
          <p14:tracePt t="4409" x="6116638" y="3816350"/>
          <p14:tracePt t="4417" x="6194425" y="3795713"/>
          <p14:tracePt t="4426" x="6307138" y="3795713"/>
          <p14:tracePt t="4434" x="6399213" y="3781425"/>
          <p14:tracePt t="4441" x="6505575" y="3767138"/>
          <p14:tracePt t="4450" x="6589713" y="3767138"/>
          <p14:tracePt t="4459" x="6653213" y="3767138"/>
          <p14:tracePt t="4466" x="6794500" y="3767138"/>
          <p14:tracePt t="4472" x="6815138" y="3767138"/>
          <p14:tracePt t="4481" x="6878638" y="3767138"/>
          <p14:tracePt t="4489" x="6915150" y="3767138"/>
          <p14:tracePt t="4496" x="6935788" y="3767138"/>
          <p14:tracePt t="4504" x="6950075" y="3767138"/>
          <p14:tracePt t="4512" x="6970713" y="3767138"/>
          <p14:tracePt t="4528" x="6970713" y="3781425"/>
          <p14:tracePt t="4536" x="6985000" y="3781425"/>
          <p14:tracePt t="4552" x="6985000" y="3795713"/>
          <p14:tracePt t="4560" x="6985000" y="3803650"/>
          <p14:tracePt t="4568" x="6985000" y="3830638"/>
          <p14:tracePt t="4575" x="6985000" y="3867150"/>
          <p14:tracePt t="4583" x="6956425" y="3902075"/>
          <p14:tracePt t="4591" x="6935788" y="3951288"/>
          <p14:tracePt t="4600" x="6915150" y="3986213"/>
          <p14:tracePt t="4609" x="6878638" y="4043363"/>
          <p14:tracePt t="4616" x="6829425" y="4106863"/>
          <p14:tracePt t="4625" x="6780213" y="4148138"/>
          <p14:tracePt t="4632" x="6696075" y="4219575"/>
          <p14:tracePt t="4639" x="6624638" y="4268788"/>
          <p14:tracePt t="4647" x="6540500" y="4318000"/>
          <p14:tracePt t="4655" x="6448425" y="4352925"/>
          <p14:tracePt t="4663" x="6350000" y="4387850"/>
          <p14:tracePt t="4671" x="6243638" y="4424363"/>
          <p14:tracePt t="4679" x="6159500" y="4451350"/>
          <p14:tracePt t="4687" x="6124575" y="4451350"/>
          <p14:tracePt t="4694" x="6032500" y="4473575"/>
          <p14:tracePt t="4702" x="5969000" y="4487863"/>
          <p14:tracePt t="4710" x="5899150" y="4494213"/>
          <p14:tracePt t="4718" x="5848350" y="4494213"/>
          <p14:tracePt t="4726" x="5813425" y="4494213"/>
          <p14:tracePt t="4734" x="5792788" y="4494213"/>
          <p14:tracePt t="4742" x="5757863" y="4494213"/>
          <p14:tracePt t="4750" x="5743575" y="4494213"/>
          <p14:tracePt t="4759" x="5721350" y="4494213"/>
          <p14:tracePt t="4767" x="5708650" y="4487863"/>
          <p14:tracePt t="4775" x="5686425" y="4459288"/>
          <p14:tracePt t="4791" x="5672138" y="4451350"/>
          <p14:tracePt t="4797" x="5672138" y="4438650"/>
          <p14:tracePt t="4813" x="5672138" y="4424363"/>
          <p14:tracePt t="5328" x="5651500" y="4424363"/>
          <p14:tracePt t="5336" x="5588000" y="4451350"/>
          <p14:tracePt t="5344" x="5426075" y="4543425"/>
          <p14:tracePt t="5352" x="5235575" y="4614863"/>
          <p14:tracePt t="5360" x="5016500" y="4719638"/>
          <p14:tracePt t="5367" x="4776788" y="4805363"/>
          <p14:tracePt t="5375" x="4479925" y="4903788"/>
          <p14:tracePt t="5383" x="4133850" y="4987925"/>
          <p14:tracePt t="5392" x="3429000" y="5149850"/>
          <p14:tracePt t="5479" x="3422650" y="5149850"/>
          <p14:tracePt t="5486" x="3386138" y="5129213"/>
          <p14:tracePt t="5494" x="3359150" y="5094288"/>
          <p14:tracePt t="5502" x="3351213" y="5080000"/>
          <p14:tracePt t="5510" x="3336925" y="5022850"/>
          <p14:tracePt t="5518" x="3322638" y="4973638"/>
          <p14:tracePt t="5526" x="3316288" y="4910138"/>
          <p14:tracePt t="5534" x="3302000" y="4805363"/>
          <p14:tracePt t="5542" x="3302000" y="4678363"/>
          <p14:tracePt t="5550" x="3302000" y="4557713"/>
          <p14:tracePt t="5559" x="3302000" y="4402138"/>
          <p14:tracePt t="5567" x="3302000" y="4248150"/>
          <p14:tracePt t="5575" x="3302000" y="4106863"/>
          <p14:tracePt t="5583" x="3302000" y="3971925"/>
          <p14:tracePt t="5591" x="3302000" y="3838575"/>
          <p14:tracePt t="5597" x="3302000" y="3803650"/>
          <p14:tracePt t="5605" x="3302000" y="3717925"/>
          <p14:tracePt t="5613" x="3302000" y="3676650"/>
          <p14:tracePt t="5621" x="3302000" y="3625850"/>
          <p14:tracePt t="5629" x="3302000" y="3576638"/>
          <p14:tracePt t="5637" x="3302000" y="3556000"/>
          <p14:tracePt t="5644" x="3302000" y="3541713"/>
          <p14:tracePt t="5652" x="3302000" y="3521075"/>
          <p14:tracePt t="5668" x="3302000" y="3506788"/>
          <p14:tracePt t="5692" x="3287713" y="3506788"/>
          <p14:tracePt t="5716" x="3281363" y="3506788"/>
          <p14:tracePt t="5726" x="3267075" y="3506788"/>
          <p14:tracePt t="5734" x="3252788" y="3506788"/>
          <p14:tracePt t="5742" x="3232150" y="3506788"/>
          <p14:tracePt t="5750" x="3217863" y="3506788"/>
          <p14:tracePt t="5756" x="3195638" y="3506788"/>
          <p14:tracePt t="5763" x="3168650" y="3506788"/>
          <p14:tracePt t="5772" x="3097213" y="3506788"/>
          <p14:tracePt t="5779" x="3048000" y="3506788"/>
          <p14:tracePt t="5787" x="2978150" y="3506788"/>
          <p14:tracePt t="5795" x="2906713" y="3506788"/>
          <p14:tracePt t="5803" x="2822575" y="3506788"/>
          <p14:tracePt t="5811" x="2744788" y="3506788"/>
          <p14:tracePt t="5819" x="2632075" y="3506788"/>
          <p14:tracePt t="5827" x="2540000" y="3506788"/>
          <p14:tracePt t="5835" x="2433638" y="3506788"/>
          <p14:tracePt t="5843" x="2320925" y="3506788"/>
          <p14:tracePt t="5850" x="2286000" y="3506788"/>
          <p14:tracePt t="5859" x="2216150" y="3506788"/>
          <p14:tracePt t="5867" x="2159000" y="3506788"/>
          <p14:tracePt t="5875" x="2089150" y="3506788"/>
          <p14:tracePt t="5883" x="2038350" y="3506788"/>
          <p14:tracePt t="5892" x="1989138" y="3506788"/>
          <p14:tracePt t="5900" x="1939925" y="3492500"/>
          <p14:tracePt t="5907" x="1898650" y="3492500"/>
          <p14:tracePt t="5916" x="1862138" y="3492500"/>
          <p14:tracePt t="5922" x="1820863" y="3471863"/>
          <p14:tracePt t="5930" x="1798638" y="3471863"/>
          <p14:tracePt t="5938" x="1763713" y="3457575"/>
          <p14:tracePt t="5945" x="1743075" y="3435350"/>
          <p14:tracePt t="5954" x="1708150" y="3408363"/>
          <p14:tracePt t="5962" x="1679575" y="3386138"/>
          <p14:tracePt t="5969" x="1657350" y="3365500"/>
          <p14:tracePt t="5977" x="1608138" y="3316288"/>
          <p14:tracePt t="5985" x="1587500" y="3281363"/>
          <p14:tracePt t="5993" x="1558925" y="3244850"/>
          <p14:tracePt t="6001" x="1538288" y="3195638"/>
          <p14:tracePt t="6009" x="1524000" y="3140075"/>
          <p14:tracePt t="6017" x="1489075" y="3076575"/>
          <p14:tracePt t="6025" x="1474788" y="3005138"/>
          <p14:tracePt t="6033" x="1454150" y="2949575"/>
          <p14:tracePt t="6042" x="1431925" y="2851150"/>
          <p14:tracePt t="6050" x="1417638" y="2765425"/>
          <p14:tracePt t="6058" x="1417638" y="2709863"/>
          <p14:tracePt t="6066" x="1417638" y="2673350"/>
          <p14:tracePt t="6074" x="1417638" y="2574925"/>
          <p14:tracePt t="6080" x="1417638" y="2519363"/>
          <p14:tracePt t="6088" x="1417638" y="2455863"/>
          <p14:tracePt t="6097" x="1417638" y="2398713"/>
          <p14:tracePt t="6104" x="1417638" y="2349500"/>
          <p14:tracePt t="6113" x="1417638" y="2292350"/>
          <p14:tracePt t="6120" x="1417638" y="2251075"/>
          <p14:tracePt t="6128" x="1417638" y="2216150"/>
          <p14:tracePt t="6136" x="1417638" y="2193925"/>
          <p14:tracePt t="6144" x="1417638" y="2173288"/>
          <p14:tracePt t="6151" x="1417638" y="2159000"/>
          <p14:tracePt t="6159" x="1417638" y="2144713"/>
          <p14:tracePt t="6167" x="1417638" y="2138363"/>
          <p14:tracePt t="6223" x="1403350" y="2138363"/>
          <p14:tracePt t="6295" x="1397000" y="2138363"/>
          <p14:tracePt t="6397" x="1397000" y="2144713"/>
          <p14:tracePt t="7268" x="1397000" y="2124075"/>
          <p14:tracePt t="7277" x="1397000" y="2101850"/>
          <p14:tracePt t="7284" x="1397000" y="2060575"/>
          <p14:tracePt t="7292" x="1397000" y="2025650"/>
          <p14:tracePt t="7300" x="1397000" y="1982788"/>
          <p14:tracePt t="7309" x="1403350" y="1933575"/>
          <p14:tracePt t="7316" x="1403350" y="1898650"/>
          <p14:tracePt t="7325" x="1417638" y="1847850"/>
          <p14:tracePt t="7333" x="1431925" y="1798638"/>
          <p14:tracePt t="7341" x="1431925" y="1763713"/>
          <p14:tracePt t="7347" x="1439863" y="1743075"/>
          <p14:tracePt t="7355" x="1454150" y="1714500"/>
          <p14:tracePt t="7363" x="1454150" y="1708150"/>
          <p14:tracePt t="7371" x="1454150" y="1679575"/>
          <p14:tracePt t="7379" x="1466850" y="1671638"/>
          <p14:tracePt t="7411" x="1474788" y="1671638"/>
          <p14:tracePt t="7514" x="1474788" y="1679575"/>
          <p14:tracePt t="7538" x="1474788" y="1693863"/>
          <p14:tracePt t="7545" x="1466850" y="1708150"/>
          <p14:tracePt t="7561" x="1454150" y="1728788"/>
          <p14:tracePt t="7569" x="1431925" y="1743075"/>
          <p14:tracePt t="7577" x="1417638" y="1749425"/>
          <p14:tracePt t="7585" x="1403350" y="1778000"/>
          <p14:tracePt t="7593" x="1382713" y="1792288"/>
          <p14:tracePt t="7600" x="1362075" y="1812925"/>
          <p14:tracePt t="7609" x="1333500" y="1847850"/>
          <p14:tracePt t="7617" x="1319213" y="1862138"/>
          <p14:tracePt t="7625" x="1298575" y="1884363"/>
          <p14:tracePt t="7633" x="1276350" y="1905000"/>
          <p14:tracePt t="7642" x="1249363" y="1919288"/>
          <p14:tracePt t="7650" x="1227138" y="1947863"/>
          <p14:tracePt t="7658" x="1212850" y="1954213"/>
          <p14:tracePt t="7664" x="1192213" y="1982788"/>
          <p14:tracePt t="7672" x="1177925" y="1982788"/>
          <p14:tracePt t="7680" x="1171575" y="1989138"/>
          <p14:tracePt t="7688" x="1143000" y="2003425"/>
          <p14:tracePt t="7696" x="1128713" y="2017713"/>
          <p14:tracePt t="7711" x="1122363" y="2025650"/>
          <p14:tracePt t="7719" x="1108075" y="2025650"/>
          <p14:tracePt t="7735" x="1108075" y="2038350"/>
          <p14:tracePt t="7743" x="1093788" y="2038350"/>
          <p14:tracePt t="7807" x="1085850" y="2038350"/>
          <p14:tracePt t="10440" x="1085850" y="2052638"/>
          <p14:tracePt t="10450" x="1085850" y="2074863"/>
          <p14:tracePt t="10458" x="1085850" y="2101850"/>
          <p14:tracePt t="10464" x="1085850" y="2173288"/>
          <p14:tracePt t="10472" x="1073150" y="2216150"/>
          <p14:tracePt t="10480" x="1058863" y="2265363"/>
          <p14:tracePt t="10488" x="1050925" y="2292350"/>
          <p14:tracePt t="10495" x="1022350" y="2349500"/>
          <p14:tracePt t="10503" x="1001713" y="2455863"/>
          <p14:tracePt t="10511" x="981075" y="2505075"/>
          <p14:tracePt t="10520" x="966788" y="2525713"/>
          <p14:tracePt t="10527" x="931863" y="2574925"/>
          <p14:tracePt t="10535" x="903288" y="2660650"/>
          <p14:tracePt t="10543" x="895350" y="2681288"/>
          <p14:tracePt t="10551" x="846138" y="2765425"/>
          <p14:tracePt t="10559" x="825500" y="2800350"/>
          <p14:tracePt t="10567" x="811213" y="2836863"/>
          <p14:tracePt t="10575" x="782638" y="2871788"/>
          <p14:tracePt t="10584" x="762000" y="2906713"/>
          <p14:tracePt t="10591" x="747713" y="2949575"/>
          <p14:tracePt t="10600" x="727075" y="2984500"/>
          <p14:tracePt t="10609" x="712788" y="3005138"/>
          <p14:tracePt t="10616" x="704850" y="3027363"/>
          <p14:tracePt t="10623" x="692150" y="3054350"/>
          <p14:tracePt t="10630" x="677863" y="3062288"/>
          <p14:tracePt t="10638" x="677863" y="3090863"/>
          <p14:tracePt t="10646" x="669925" y="3090863"/>
          <p14:tracePt t="10654" x="669925" y="3111500"/>
          <p14:tracePt t="10662" x="655638" y="3111500"/>
          <p14:tracePt t="10670" x="655638" y="3140075"/>
          <p14:tracePt t="10678" x="641350" y="3146425"/>
          <p14:tracePt t="10685" x="641350" y="3160713"/>
          <p14:tracePt t="10694" x="641350" y="3175000"/>
          <p14:tracePt t="10701" x="635000" y="3181350"/>
          <p14:tracePt t="10709" x="635000" y="3195638"/>
          <p14:tracePt t="10718" x="620713" y="3209925"/>
          <p14:tracePt t="10725" x="620713" y="3217863"/>
          <p14:tracePt t="10733" x="606425" y="3232150"/>
          <p14:tracePt t="10741" x="606425" y="3244850"/>
          <p14:tracePt t="10750" x="606425" y="3252788"/>
          <p14:tracePt t="10759" x="606425" y="3267075"/>
          <p14:tracePt t="10766" x="592138" y="3281363"/>
          <p14:tracePt t="10774" x="592138" y="3295650"/>
          <p14:tracePt t="10781" x="592138" y="3302000"/>
          <p14:tracePt t="10789" x="585788" y="3316288"/>
          <p14:tracePt t="10797" x="585788" y="3330575"/>
          <p14:tracePt t="10812" x="585788" y="3336925"/>
          <p14:tracePt t="10820" x="585788" y="3351213"/>
          <p14:tracePt t="10828" x="585788" y="3365500"/>
          <p14:tracePt t="10836" x="585788" y="3371850"/>
          <p14:tracePt t="10844" x="585788" y="3386138"/>
          <p14:tracePt t="10860" x="585788" y="3400425"/>
          <p14:tracePt t="10868" x="585788" y="3408363"/>
          <p14:tracePt t="10876" x="585788" y="3422650"/>
          <p14:tracePt t="10899" x="585788" y="3435350"/>
          <p14:tracePt t="10971" x="592138" y="3422650"/>
          <p14:tracePt t="10979" x="620713" y="3408363"/>
          <p14:tracePt t="10986" x="635000" y="3386138"/>
          <p14:tracePt t="10995" x="669925" y="3365500"/>
          <p14:tracePt t="11002" x="727075" y="3330575"/>
          <p14:tracePt t="11010" x="747713" y="3295650"/>
          <p14:tracePt t="11018" x="796925" y="3244850"/>
          <p14:tracePt t="11026" x="846138" y="3195638"/>
          <p14:tracePt t="11034" x="895350" y="3146425"/>
          <p14:tracePt t="11042" x="952500" y="3090863"/>
          <p14:tracePt t="11050" x="1016000" y="3019425"/>
          <p14:tracePt t="11059" x="1058863" y="2949575"/>
          <p14:tracePt t="11066" x="1122363" y="2851150"/>
          <p14:tracePt t="11075" x="1177925" y="2751138"/>
          <p14:tracePt t="11083" x="1227138" y="2646363"/>
          <p14:tracePt t="11091" x="1263650" y="2540000"/>
          <p14:tracePt t="11097" x="1298575" y="2447925"/>
          <p14:tracePt t="11105" x="1319213" y="2363788"/>
          <p14:tracePt t="11113" x="1347788" y="2300288"/>
          <p14:tracePt t="11121" x="1368425" y="2216150"/>
          <p14:tracePt t="11129" x="1382713" y="2159000"/>
          <p14:tracePt t="11137" x="1403350" y="2101850"/>
          <p14:tracePt t="11145" x="1403350" y="2052638"/>
          <p14:tracePt t="11153" x="1417638" y="2025650"/>
          <p14:tracePt t="11160" x="1431925" y="2003425"/>
          <p14:tracePt t="11169" x="1431925" y="1989138"/>
          <p14:tracePt t="11177" x="1431925" y="1982788"/>
          <p14:tracePt t="11185" x="1439863" y="1982788"/>
          <p14:tracePt t="11192" x="1439863" y="1968500"/>
          <p14:tracePt t="11359" x="1431925" y="1968500"/>
          <p14:tracePt t="11399" x="1431925" y="1954213"/>
          <p14:tracePt t="11415" x="1431925" y="1947863"/>
          <p14:tracePt t="11422" x="1431925" y="1933575"/>
          <p14:tracePt t="11430" x="1431925" y="1919288"/>
          <p14:tracePt t="11438" x="1431925" y="1905000"/>
          <p14:tracePt t="11446" x="1417638" y="1884363"/>
          <p14:tracePt t="11454" x="1417638" y="1847850"/>
          <p14:tracePt t="11461" x="1417638" y="1812925"/>
          <p14:tracePt t="11470" x="1417638" y="1792288"/>
          <p14:tracePt t="11478" x="1417638" y="1749425"/>
          <p14:tracePt t="11485" x="1417638" y="1728788"/>
          <p14:tracePt t="11493" x="1417638" y="1708150"/>
          <p14:tracePt t="11501" x="1417638" y="1693863"/>
          <p14:tracePt t="11509" x="1417638" y="1671638"/>
          <p14:tracePt t="11525" x="1417638" y="1657350"/>
          <p14:tracePt t="11533" x="1417638" y="1644650"/>
          <p14:tracePt t="11589" x="1417638" y="1636713"/>
          <p14:tracePt t="11620" x="1431925" y="1636713"/>
          <p14:tracePt t="11628" x="1431925" y="1622425"/>
          <p14:tracePt t="11644" x="1439863" y="1608138"/>
          <p14:tracePt t="11652" x="1454150" y="1601788"/>
          <p14:tracePt t="11660" x="1466850" y="1601788"/>
          <p14:tracePt t="11668" x="1474788" y="1587500"/>
          <p14:tracePt t="11675" x="1489075" y="1573213"/>
          <p14:tracePt t="11683" x="1503363" y="1573213"/>
          <p14:tracePt t="11691" x="1517650" y="1558925"/>
          <p14:tracePt t="11699" x="1552575" y="1552575"/>
          <p14:tracePt t="11707" x="1558925" y="1552575"/>
          <p14:tracePt t="11715" x="1587500" y="1538288"/>
          <p14:tracePt t="11723" x="1608138" y="1538288"/>
          <p14:tracePt t="11731" x="1644650" y="1538288"/>
          <p14:tracePt t="11739" x="1665288" y="1538288"/>
          <p14:tracePt t="11747" x="1693863" y="1524000"/>
          <p14:tracePt t="11755" x="1708150" y="1524000"/>
          <p14:tracePt t="11762" x="1728788" y="1524000"/>
          <p14:tracePt t="11771" x="1743075" y="1524000"/>
          <p14:tracePt t="11779" x="1749425" y="1524000"/>
          <p14:tracePt t="11787" x="1763713" y="1524000"/>
          <p14:tracePt t="11796" x="1778000" y="1524000"/>
          <p14:tracePt t="11810" x="1784350" y="1524000"/>
          <p14:tracePt t="11826" x="1798638" y="1538288"/>
          <p14:tracePt t="11858" x="1812925" y="1538288"/>
          <p14:tracePt t="11905" x="1812925" y="1552575"/>
          <p14:tracePt t="14194" x="1784350" y="1552575"/>
          <p14:tracePt t="14202" x="1763713" y="1573213"/>
          <p14:tracePt t="14210" x="1743075" y="1587500"/>
          <p14:tracePt t="14218" x="1728788" y="1601788"/>
          <p14:tracePt t="14225" x="1708150" y="1622425"/>
          <p14:tracePt t="14234" x="1693863" y="1644650"/>
          <p14:tracePt t="14242" x="1665288" y="1657350"/>
          <p14:tracePt t="14250" x="1657350" y="1679575"/>
          <p14:tracePt t="14259" x="1644650" y="1693863"/>
          <p14:tracePt t="14267" x="1630363" y="1708150"/>
          <p14:tracePt t="14275" x="1622425" y="1714500"/>
          <p14:tracePt t="14283" x="1608138" y="1728788"/>
          <p14:tracePt t="14289" x="1593850" y="1743075"/>
          <p14:tracePt t="14297" x="1593850" y="1749425"/>
          <p14:tracePt t="14305" x="1587500" y="1749425"/>
          <p14:tracePt t="14312" x="1587500" y="1763713"/>
          <p14:tracePt t="14328" x="1573213" y="1763713"/>
          <p14:tracePt t="14344" x="1573213" y="1778000"/>
          <p14:tracePt t="14368" x="1558925" y="1792288"/>
          <p14:tracePt t="14399" x="1558925" y="1798638"/>
          <p14:tracePt t="14424" x="1558925" y="1812925"/>
          <p14:tracePt t="14447" x="1552575" y="1812925"/>
          <p14:tracePt t="14455" x="1552575" y="1827213"/>
          <p14:tracePt t="14471" x="1552575" y="1835150"/>
          <p14:tracePt t="14486" x="1538288" y="1847850"/>
          <p14:tracePt t="14494" x="1538288" y="1862138"/>
          <p14:tracePt t="14503" x="1524000" y="1870075"/>
          <p14:tracePt t="14511" x="1524000" y="1884363"/>
          <p14:tracePt t="14518" x="1524000" y="1905000"/>
          <p14:tracePt t="14526" x="1517650" y="1919288"/>
          <p14:tracePt t="14534" x="1503363" y="1947863"/>
          <p14:tracePt t="14542" x="1489075" y="1968500"/>
          <p14:tracePt t="14550" x="1474788" y="2003425"/>
          <p14:tracePt t="14559" x="1454150" y="2052638"/>
          <p14:tracePt t="14567" x="1439863" y="2074863"/>
          <p14:tracePt t="14575" x="1417638" y="2138363"/>
          <p14:tracePt t="14583" x="1403350" y="2179638"/>
          <p14:tracePt t="14591" x="1382713" y="2216150"/>
          <p14:tracePt t="14600" x="1362075" y="2300288"/>
          <p14:tracePt t="14605" x="1347788" y="2328863"/>
          <p14:tracePt t="14613" x="1319213" y="2363788"/>
          <p14:tracePt t="14621" x="1298575" y="2406650"/>
          <p14:tracePt t="14629" x="1284288" y="2470150"/>
          <p14:tracePt t="14637" x="1276350" y="2505075"/>
          <p14:tracePt t="14645" x="1249363" y="2540000"/>
          <p14:tracePt t="14653" x="1241425" y="2574925"/>
          <p14:tracePt t="14661" x="1227138" y="2609850"/>
          <p14:tracePt t="14669" x="1206500" y="2646363"/>
          <p14:tracePt t="14677" x="1206500" y="2681288"/>
          <p14:tracePt t="14685" x="1192213" y="2695575"/>
          <p14:tracePt t="14693" x="1177925" y="2716213"/>
          <p14:tracePt t="14700" x="1177925" y="2744788"/>
          <p14:tracePt t="14717" x="1177925" y="2751138"/>
          <p14:tracePt t="14725" x="1171575" y="2751138"/>
          <p14:tracePt t="14733" x="1171575" y="2765425"/>
          <p14:tracePt t="15319" x="1192213" y="2730500"/>
          <p14:tracePt t="15326" x="1212850" y="2709863"/>
          <p14:tracePt t="15334" x="1227138" y="2681288"/>
          <p14:tracePt t="15342" x="1249363" y="2660650"/>
          <p14:tracePt t="15350" x="1276350" y="2638425"/>
          <p14:tracePt t="15358" x="1298575" y="2609850"/>
          <p14:tracePt t="15367" x="1312863" y="2603500"/>
          <p14:tracePt t="15375" x="1319213" y="2589213"/>
          <p14:tracePt t="15390" x="1347788" y="2574925"/>
          <p14:tracePt t="15397" x="1347788" y="2560638"/>
          <p14:tracePt t="15405" x="1362075" y="2560638"/>
          <p14:tracePt t="15429" x="1368425" y="2560638"/>
          <p14:tracePt t="15477" x="1382713" y="2560638"/>
          <p14:tracePt t="15524" x="1382713" y="2589213"/>
          <p14:tracePt t="15533" x="1382713" y="2624138"/>
          <p14:tracePt t="15541" x="1382713" y="2646363"/>
          <p14:tracePt t="15551" x="1382713" y="2681288"/>
          <p14:tracePt t="15555" x="1362075" y="2751138"/>
          <p14:tracePt t="15564" x="1347788" y="2800350"/>
          <p14:tracePt t="15571" x="1312863" y="2871788"/>
          <p14:tracePt t="15579" x="1298575" y="2935288"/>
          <p14:tracePt t="15588" x="1276350" y="2970213"/>
          <p14:tracePt t="15595" x="1263650" y="3041650"/>
          <p14:tracePt t="15603" x="1241425" y="3090863"/>
          <p14:tracePt t="15611" x="1212850" y="3146425"/>
          <p14:tracePt t="15619" x="1206500" y="3195638"/>
          <p14:tracePt t="15627" x="1192213" y="3232150"/>
          <p14:tracePt t="15635" x="1177925" y="3267075"/>
          <p14:tracePt t="15643" x="1171575" y="3302000"/>
          <p14:tracePt t="15651" x="1171575" y="3336925"/>
          <p14:tracePt t="15658" x="1157288" y="3351213"/>
          <p14:tracePt t="15667" x="1157288" y="3365500"/>
          <p14:tracePt t="15675" x="1143000" y="3371850"/>
          <p14:tracePt t="15683" x="1143000" y="3386138"/>
          <p14:tracePt t="15691" x="1143000" y="3400425"/>
          <p14:tracePt t="15700" x="1143000" y="3408363"/>
          <p14:tracePt t="16190" x="1143000" y="3422650"/>
          <p14:tracePt t="16197" x="1128713" y="3457575"/>
          <p14:tracePt t="16205" x="1122363" y="3486150"/>
          <p14:tracePt t="16213" x="1085850" y="3556000"/>
          <p14:tracePt t="16221" x="1058863" y="3576638"/>
          <p14:tracePt t="16229" x="1050925" y="3640138"/>
          <p14:tracePt t="16237" x="1022350" y="3683000"/>
          <p14:tracePt t="16245" x="1001713" y="3717925"/>
          <p14:tracePt t="16253" x="981075" y="3781425"/>
          <p14:tracePt t="16261" x="952500" y="3867150"/>
          <p14:tracePt t="16269" x="938213" y="3887788"/>
          <p14:tracePt t="16277" x="917575" y="3937000"/>
          <p14:tracePt t="16284" x="903288" y="3971925"/>
          <p14:tracePt t="16292" x="895350" y="4006850"/>
          <p14:tracePt t="16300" x="882650" y="4043363"/>
          <p14:tracePt t="16309" x="868363" y="4078288"/>
          <p14:tracePt t="16316" x="860425" y="4092575"/>
          <p14:tracePt t="16325" x="860425" y="4113213"/>
          <p14:tracePt t="16333" x="846138" y="4141788"/>
          <p14:tracePt t="16347" x="846138" y="4162425"/>
          <p14:tracePt t="16363" x="846138" y="4176713"/>
          <p14:tracePt t="16371" x="831850" y="4176713"/>
          <p14:tracePt t="16387" x="831850" y="4184650"/>
          <p14:tracePt t="17251" x="846138" y="4184650"/>
          <p14:tracePt t="17261" x="860425" y="4176713"/>
          <p14:tracePt t="17267" x="882650" y="4162425"/>
          <p14:tracePt t="17275" x="903288" y="4148138"/>
          <p14:tracePt t="17283" x="966788" y="4141788"/>
          <p14:tracePt t="17292" x="981075" y="4127500"/>
          <p14:tracePt t="17300" x="1016000" y="4113213"/>
          <p14:tracePt t="17306" x="1050925" y="4106863"/>
          <p14:tracePt t="17313" x="1085850" y="4106863"/>
          <p14:tracePt t="17322" x="1128713" y="4106863"/>
          <p14:tracePt t="17330" x="1171575" y="4106863"/>
          <p14:tracePt t="17337" x="1192213" y="4106863"/>
          <p14:tracePt t="17345" x="1227138" y="4106863"/>
          <p14:tracePt t="17353" x="1249363" y="4106863"/>
          <p14:tracePt t="17361" x="1276350" y="4106863"/>
          <p14:tracePt t="17369" x="1312863" y="4106863"/>
          <p14:tracePt t="17377" x="1333500" y="4106863"/>
          <p14:tracePt t="17385" x="1382713" y="4106863"/>
          <p14:tracePt t="17393" x="1417638" y="4106863"/>
          <p14:tracePt t="17401" x="1454150" y="4113213"/>
          <p14:tracePt t="17409" x="1524000" y="4141788"/>
          <p14:tracePt t="17417" x="1593850" y="4176713"/>
          <p14:tracePt t="17425" x="1657350" y="4197350"/>
          <p14:tracePt t="17433" x="1778000" y="4254500"/>
          <p14:tracePt t="17442" x="1884363" y="4303713"/>
          <p14:tracePt t="17450" x="2011363" y="4375150"/>
          <p14:tracePt t="17458" x="2130425" y="4438650"/>
          <p14:tracePt t="17464" x="2265363" y="4508500"/>
          <p14:tracePt t="17472" x="2406650" y="4578350"/>
          <p14:tracePt t="17480" x="2540000" y="4641850"/>
          <p14:tracePt t="17488" x="2660650" y="4713288"/>
          <p14:tracePt t="17500" x="2744788" y="4768850"/>
          <p14:tracePt t="17512" x="2935288" y="4889500"/>
          <p14:tracePt t="17519" x="3005138" y="4938713"/>
          <p14:tracePt t="17528" x="3062288" y="4987925"/>
          <p14:tracePt t="17535" x="3132138" y="5022850"/>
          <p14:tracePt t="18108" x="3146425" y="5022850"/>
          <p14:tracePt t="18113" x="3168650" y="5022850"/>
          <p14:tracePt t="18121" x="3195638" y="5022850"/>
          <p14:tracePt t="18129" x="3232150" y="5022850"/>
          <p14:tracePt t="18137" x="3252788" y="5022850"/>
          <p14:tracePt t="18145" x="3302000" y="5022850"/>
          <p14:tracePt t="18153" x="3322638" y="5022850"/>
          <p14:tracePt t="18161" x="3359150" y="5022850"/>
          <p14:tracePt t="18169" x="3386138" y="5022850"/>
          <p14:tracePt t="18177" x="3408363" y="5022850"/>
          <p14:tracePt t="18184" x="3429000" y="5030788"/>
          <p14:tracePt t="18201" x="3457575" y="5030788"/>
          <p14:tracePt t="18209" x="3471863" y="5030788"/>
          <p14:tracePt t="18224" x="3478213" y="5030788"/>
          <p14:tracePt t="18233" x="3478213" y="5045075"/>
          <p14:tracePt t="18259" x="3492500" y="5045075"/>
          <p14:tracePt t="18304" x="3506788" y="5045075"/>
          <p14:tracePt t="18890" x="3506788" y="5030788"/>
          <p14:tracePt t="18960" x="3513138" y="5030788"/>
          <p14:tracePt t="18969" x="3513138" y="5022850"/>
          <p14:tracePt t="18976" x="3527425" y="5022850"/>
          <p14:tracePt t="18992" x="3549650" y="5010150"/>
          <p14:tracePt t="19000" x="3562350" y="4995863"/>
          <p14:tracePt t="19009" x="3584575" y="4987925"/>
          <p14:tracePt t="19016" x="3598863" y="4973638"/>
          <p14:tracePt t="19025" x="3633788" y="4953000"/>
          <p14:tracePt t="19033" x="3662363" y="4938713"/>
          <p14:tracePt t="19042" x="3683000" y="4924425"/>
          <p14:tracePt t="19049" x="3703638" y="4903788"/>
          <p14:tracePt t="19056" x="3740150" y="4889500"/>
          <p14:tracePt t="19064" x="3775075" y="4868863"/>
          <p14:tracePt t="19072" x="3803650" y="4854575"/>
          <p14:tracePt t="19079" x="3824288" y="4832350"/>
          <p14:tracePt t="19088" x="3852863" y="4819650"/>
          <p14:tracePt t="19095" x="3873500" y="4805363"/>
          <p14:tracePt t="19103" x="3894138" y="4783138"/>
          <p14:tracePt t="19111" x="3922713" y="4768850"/>
          <p14:tracePt t="19127" x="3943350" y="4756150"/>
          <p14:tracePt t="19142" x="3957638" y="4748213"/>
          <p14:tracePt t="19159" x="3965575" y="4748213"/>
          <p14:tracePt t="19183" x="3979863" y="4748213"/>
          <p14:tracePt t="20165" x="3979863" y="4733925"/>
          <p14:tracePt t="20172" x="3979863" y="4719638"/>
          <p14:tracePt t="20183" x="3979863" y="4684713"/>
          <p14:tracePt t="20188" x="3979863" y="4649788"/>
          <p14:tracePt t="20196" x="4006850" y="4606925"/>
          <p14:tracePt t="20204" x="4029075" y="4565650"/>
          <p14:tracePt t="20212" x="4043363" y="4522788"/>
          <p14:tracePt t="20220" x="4049713" y="4487863"/>
          <p14:tracePt t="20228" x="4078288" y="4451350"/>
          <p14:tracePt t="20235" x="4084638" y="4410075"/>
          <p14:tracePt t="20244" x="4113213" y="4375150"/>
          <p14:tracePt t="20251" x="4133850" y="4338638"/>
          <p14:tracePt t="20260" x="4148138" y="4318000"/>
          <p14:tracePt t="20267" x="4162425" y="4297363"/>
          <p14:tracePt t="20275" x="4170363" y="4283075"/>
          <p14:tracePt t="20283" x="4170363" y="4268788"/>
          <p14:tracePt t="20292" x="4184650" y="4254500"/>
          <p14:tracePt t="20300" x="4184650" y="4248150"/>
          <p14:tracePt t="20308" x="4197350" y="4248150"/>
          <p14:tracePt t="20317" x="4197350" y="4233863"/>
          <p14:tracePt t="20331" x="4205288" y="4233863"/>
          <p14:tracePt t="20442" x="4205288" y="4254500"/>
          <p14:tracePt t="20451" x="4219575" y="4268788"/>
          <p14:tracePt t="20458" x="4233863" y="4303713"/>
          <p14:tracePt t="20466" x="4233863" y="4332288"/>
          <p14:tracePt t="20475" x="4240213" y="4387850"/>
          <p14:tracePt t="20482" x="4240213" y="4424363"/>
          <p14:tracePt t="20489" x="4254500" y="4522788"/>
          <p14:tracePt t="20497" x="4268788" y="4578350"/>
          <p14:tracePt t="20505" x="4268788" y="4614863"/>
          <p14:tracePt t="20513" x="4275138" y="4678363"/>
          <p14:tracePt t="20520" x="4289425" y="4733925"/>
          <p14:tracePt t="20529" x="4311650" y="4783138"/>
          <p14:tracePt t="20537" x="4324350" y="4832350"/>
          <p14:tracePt t="20544" x="4338638" y="4868863"/>
          <p14:tracePt t="20552" x="4352925" y="4889500"/>
          <p14:tracePt t="20560" x="4360863" y="4903788"/>
          <p14:tracePt t="20568" x="4375150" y="4924425"/>
          <p14:tracePt t="20576" x="4387850" y="4938713"/>
          <p14:tracePt t="20584" x="4395788" y="4953000"/>
          <p14:tracePt t="23439" x="4395788" y="4924425"/>
          <p14:tracePt t="23447" x="4395788" y="4854575"/>
          <p14:tracePt t="23455" x="4395788" y="4768850"/>
          <p14:tracePt t="23462" x="4395788" y="4684713"/>
          <p14:tracePt t="23470" x="4410075" y="4578350"/>
          <p14:tracePt t="23478" x="4424363" y="4473575"/>
          <p14:tracePt t="23486" x="4445000" y="4352925"/>
          <p14:tracePt t="23494" x="4465638" y="4219575"/>
          <p14:tracePt t="23502" x="4479925" y="4184650"/>
          <p14:tracePt t="23510" x="4514850" y="4006850"/>
          <p14:tracePt t="23518" x="4529138" y="3971925"/>
          <p14:tracePt t="23526" x="4543425" y="3902075"/>
          <p14:tracePt t="23534" x="4565650" y="3852863"/>
          <p14:tracePt t="23542" x="4578350" y="3816350"/>
          <p14:tracePt t="23550" x="4586288" y="3781425"/>
          <p14:tracePt t="23559" x="4600575" y="3746500"/>
          <p14:tracePt t="23567" x="4614863" y="3732213"/>
          <p14:tracePt t="23575" x="4621213" y="3717925"/>
          <p14:tracePt t="23583" x="4635500" y="3711575"/>
          <p14:tracePt t="23589" x="4635500" y="3697288"/>
          <p14:tracePt t="23605" x="4649788" y="3697288"/>
          <p14:tracePt t="23668" x="4656138" y="3697288"/>
          <p14:tracePt t="23684" x="4656138" y="3711575"/>
          <p14:tracePt t="23692" x="4656138" y="3717925"/>
          <p14:tracePt t="23700" x="4670425" y="3746500"/>
          <p14:tracePt t="23709" x="4684713" y="3795713"/>
          <p14:tracePt t="23717" x="4699000" y="3838575"/>
          <p14:tracePt t="23725" x="4719638" y="3887788"/>
          <p14:tracePt t="23733" x="4733925" y="3971925"/>
          <p14:tracePt t="23741" x="4741863" y="4043363"/>
          <p14:tracePt t="23749" x="4741863" y="4078288"/>
          <p14:tracePt t="23755" x="4756150" y="4162425"/>
          <p14:tracePt t="23763" x="4768850" y="4233863"/>
          <p14:tracePt t="23771" x="4768850" y="4297363"/>
          <p14:tracePt t="23779" x="4768850" y="4352925"/>
          <p14:tracePt t="23787" x="4768850" y="4402138"/>
          <p14:tracePt t="23795" x="4768850" y="4451350"/>
          <p14:tracePt t="23803" x="4768850" y="4487863"/>
          <p14:tracePt t="23811" x="4768850" y="4529138"/>
          <p14:tracePt t="23819" x="4768850" y="4565650"/>
          <p14:tracePt t="23827" x="4768850" y="4592638"/>
          <p14:tracePt t="23834" x="4768850" y="4606925"/>
          <p14:tracePt t="23843" x="4768850" y="4629150"/>
          <p14:tracePt t="23850" x="4756150" y="4649788"/>
          <p14:tracePt t="23859" x="4756150" y="4664075"/>
          <p14:tracePt t="23874" x="4756150" y="4684713"/>
          <p14:tracePt t="23883" x="4741863" y="4684713"/>
          <p14:tracePt t="23892" x="4741863" y="4699000"/>
          <p14:tracePt t="23900" x="4741863" y="4713288"/>
          <p14:tracePt t="23906" x="4741863" y="4719638"/>
          <p14:tracePt t="23914" x="4741863" y="4733925"/>
          <p14:tracePt t="23922" x="4733925" y="4748213"/>
          <p14:tracePt t="23930" x="4733925" y="4756150"/>
          <p14:tracePt t="23945" x="4733925" y="4768850"/>
          <p14:tracePt t="23977" x="4733925" y="4783138"/>
          <p14:tracePt t="24001" x="4733925" y="4797425"/>
          <p14:tracePt t="24040" x="4733925" y="4805363"/>
          <p14:tracePt t="24050" x="4741863" y="4805363"/>
          <p14:tracePt t="24058" x="4741863" y="4819650"/>
          <p14:tracePt t="24066" x="4756150" y="4832350"/>
          <p14:tracePt t="26310" x="4791075" y="4832350"/>
          <p14:tracePt t="26319" x="4860925" y="4805363"/>
          <p14:tracePt t="26327" x="4910138" y="4783138"/>
          <p14:tracePt t="26335" x="4995863" y="4756150"/>
          <p14:tracePt t="26342" x="5080000" y="4719638"/>
          <p14:tracePt t="26351" x="5157788" y="4699000"/>
          <p14:tracePt t="26359" x="5241925" y="4664075"/>
          <p14:tracePt t="26366" x="5348288" y="4641850"/>
          <p14:tracePt t="26375" x="5432425" y="4614863"/>
          <p14:tracePt t="26383" x="5538788" y="4592638"/>
          <p14:tracePt t="26392" x="5651500" y="4578350"/>
          <p14:tracePt t="26399" x="5729288" y="4565650"/>
          <p14:tracePt t="26406" x="5772150" y="4565650"/>
          <p14:tracePt t="26413" x="5842000" y="4565650"/>
          <p14:tracePt t="26422" x="5899150" y="4565650"/>
          <p14:tracePt t="26429" x="5934075" y="4565650"/>
          <p14:tracePt t="26438" x="5983288" y="4565650"/>
          <p14:tracePt t="26445" x="6003925" y="4565650"/>
          <p14:tracePt t="26453" x="6032500" y="4565650"/>
          <p14:tracePt t="26461" x="6038850" y="4565650"/>
          <p14:tracePt t="26469" x="6053138" y="4565650"/>
          <p14:tracePt t="26477" x="6067425" y="4565650"/>
          <p14:tracePt t="26501" x="6075363" y="4565650"/>
          <p14:tracePt t="26509" x="6075363" y="4578350"/>
          <p14:tracePt t="26524" x="6089650" y="4578350"/>
          <p14:tracePt t="26540" x="6089650" y="4592638"/>
          <p14:tracePt t="28805" x="6089650" y="4578350"/>
          <p14:tracePt t="28813" x="6089650" y="4565650"/>
          <p14:tracePt t="28821" x="6089650" y="4543425"/>
          <p14:tracePt t="28829" x="6089650" y="4529138"/>
          <p14:tracePt t="28837" x="6089650" y="4522788"/>
          <p14:tracePt t="28845" x="6075363" y="4494213"/>
          <p14:tracePt t="28853" x="6075363" y="4487863"/>
          <p14:tracePt t="28860" x="6075363" y="4459288"/>
          <p14:tracePt t="28869" x="6075363" y="4438650"/>
          <p14:tracePt t="28877" x="6075363" y="4424363"/>
          <p14:tracePt t="28884" x="6075363" y="4402138"/>
          <p14:tracePt t="28900" x="6075363" y="4375150"/>
          <p14:tracePt t="28916" x="6075363" y="4367213"/>
          <p14:tracePt t="28925" x="6075363" y="4352925"/>
          <p14:tracePt t="28933" x="6067425" y="4338638"/>
          <p14:tracePt t="28941" x="6067425" y="4332288"/>
          <p14:tracePt t="28964" x="6067425" y="4318000"/>
          <p14:tracePt t="28979" x="6053138" y="4318000"/>
          <p14:tracePt t="28988" x="6053138" y="4303713"/>
          <p14:tracePt t="29003" x="6038850" y="4297363"/>
          <p14:tracePt t="29019" x="6032500" y="4283075"/>
          <p14:tracePt t="29027" x="6018213" y="4283075"/>
          <p14:tracePt t="29035" x="6003925" y="4268788"/>
          <p14:tracePt t="29043" x="5997575" y="4268788"/>
          <p14:tracePt t="29051" x="5969000" y="4254500"/>
          <p14:tracePt t="29059" x="5948363" y="4254500"/>
          <p14:tracePt t="29067" x="5899150" y="4248150"/>
          <p14:tracePt t="29075" x="5862638" y="4248150"/>
          <p14:tracePt t="29083" x="5813425" y="4233863"/>
          <p14:tracePt t="29092" x="5743575" y="4219575"/>
          <p14:tracePt t="29100" x="5657850" y="4211638"/>
          <p14:tracePt t="29108" x="5581650" y="4211638"/>
          <p14:tracePt t="29116" x="5495925" y="4197350"/>
          <p14:tracePt t="29122" x="5383213" y="4197350"/>
          <p14:tracePt t="29130" x="5305425" y="4184650"/>
          <p14:tracePt t="29138" x="5270500" y="4184650"/>
          <p14:tracePt t="29146" x="5114925" y="4184650"/>
          <p14:tracePt t="29154" x="5045075" y="4184650"/>
          <p14:tracePt t="29161" x="4981575" y="4184650"/>
          <p14:tracePt t="29170" x="4895850" y="4176713"/>
          <p14:tracePt t="29178" x="4826000" y="4176713"/>
          <p14:tracePt t="29185" x="4756150" y="4162425"/>
          <p14:tracePt t="29193" x="4699000" y="4148138"/>
          <p14:tracePt t="29201" x="4656138" y="4141788"/>
          <p14:tracePt t="29209" x="4586288" y="4141788"/>
          <p14:tracePt t="29217" x="4543425" y="4127500"/>
          <p14:tracePt t="29225" x="4465638" y="4106863"/>
          <p14:tracePt t="29233" x="4424363" y="4106863"/>
          <p14:tracePt t="29242" x="4375150" y="4078288"/>
          <p14:tracePt t="29250" x="4311650" y="4064000"/>
          <p14:tracePt t="29260" x="4268788" y="4057650"/>
          <p14:tracePt t="29266" x="4233863" y="4043363"/>
          <p14:tracePt t="29275" x="4170363" y="4029075"/>
          <p14:tracePt t="29280" x="4121150" y="4021138"/>
          <p14:tracePt t="29289" x="4084638" y="4006850"/>
          <p14:tracePt t="29296" x="4043363" y="3986213"/>
          <p14:tracePt t="29304" x="3979863" y="3986213"/>
          <p14:tracePt t="29312" x="3943350" y="3957638"/>
          <p14:tracePt t="29320" x="3908425" y="3951288"/>
          <p14:tracePt t="29329" x="3887788" y="3937000"/>
          <p14:tracePt t="29336" x="3859213" y="3922713"/>
          <p14:tracePt t="29344" x="3824288" y="3908425"/>
          <p14:tracePt t="29353" x="3803650" y="3902075"/>
          <p14:tracePt t="29360" x="3789363" y="3887788"/>
          <p14:tracePt t="29368" x="3775075" y="3887788"/>
          <p14:tracePt t="29375" x="3767138" y="3873500"/>
          <p14:tracePt t="29383" x="3752850" y="3867150"/>
          <p14:tracePt t="29399" x="3740150" y="3852863"/>
          <p14:tracePt t="29423" x="3732213" y="3852863"/>
          <p14:tracePt t="29978" x="3740150" y="3852863"/>
          <p14:tracePt t="29985" x="3803650" y="3867150"/>
          <p14:tracePt t="29993" x="3852863" y="3873500"/>
          <p14:tracePt t="30001" x="3922713" y="3922713"/>
          <p14:tracePt t="30009" x="3994150" y="3951288"/>
          <p14:tracePt t="30017" x="4098925" y="3994150"/>
          <p14:tracePt t="30025" x="4184650" y="4043363"/>
          <p14:tracePt t="30033" x="4275138" y="4092575"/>
          <p14:tracePt t="30042" x="4424363" y="4148138"/>
          <p14:tracePt t="30050" x="4551363" y="4219575"/>
          <p14:tracePt t="30058" x="4699000" y="4297363"/>
          <p14:tracePt t="30066" x="4826000" y="4375150"/>
          <p14:tracePt t="30074" x="4967288" y="4451350"/>
          <p14:tracePt t="30080" x="5086350" y="4494213"/>
          <p14:tracePt t="30088" x="5235575" y="4565650"/>
          <p14:tracePt t="30096" x="5362575" y="4629150"/>
          <p14:tracePt t="30104" x="5467350" y="4678363"/>
          <p14:tracePt t="30112" x="5581650" y="4719638"/>
          <p14:tracePt t="30120" x="5616575" y="4733925"/>
          <p14:tracePt t="30128" x="5778500" y="4805363"/>
          <p14:tracePt t="30136" x="5807075" y="4819650"/>
          <p14:tracePt t="30144" x="5862638" y="4840288"/>
          <p14:tracePt t="30151" x="5911850" y="4868863"/>
          <p14:tracePt t="30160" x="5948363" y="4889500"/>
          <p14:tracePt t="30168" x="5969000" y="4903788"/>
          <p14:tracePt t="30175" x="5983288" y="4903788"/>
          <p14:tracePt t="30183" x="6003925" y="4910138"/>
          <p14:tracePt t="30191" x="6018213" y="4924425"/>
          <p14:tracePt t="30880" x="6032500" y="4924425"/>
          <p14:tracePt t="30889" x="6089650" y="4924425"/>
          <p14:tracePt t="30897" x="6173788" y="4910138"/>
          <p14:tracePt t="30904" x="6257925" y="4903788"/>
          <p14:tracePt t="30912" x="6384925" y="4889500"/>
          <p14:tracePt t="30920" x="6534150" y="4889500"/>
          <p14:tracePt t="30927" x="6710363" y="4889500"/>
          <p14:tracePt t="30935" x="6886575" y="4889500"/>
          <p14:tracePt t="30944" x="7034213" y="4889500"/>
          <p14:tracePt t="30951" x="7189788" y="4889500"/>
          <p14:tracePt t="30959" x="7345363" y="4889500"/>
          <p14:tracePt t="30967" x="7435850" y="4889500"/>
          <p14:tracePt t="30975" x="7486650" y="4889500"/>
          <p14:tracePt t="30983" x="7570788" y="4910138"/>
          <p14:tracePt t="30991" x="7626350" y="4938713"/>
          <p14:tracePt t="31000" x="7689850" y="4953000"/>
          <p14:tracePt t="31009" x="7726363" y="4973638"/>
          <p14:tracePt t="31016" x="7747000" y="4987925"/>
          <p14:tracePt t="31025" x="7767638" y="4995863"/>
          <p14:tracePt t="31031" x="7781925" y="5010150"/>
          <p14:tracePt t="31039" x="7804150" y="5022850"/>
          <p14:tracePt t="31490" x="7804150" y="5010150"/>
          <p14:tracePt t="31499" x="7804150" y="4973638"/>
          <p14:tracePt t="31506" x="7816850" y="4938713"/>
          <p14:tracePt t="31514" x="7831138" y="4889500"/>
          <p14:tracePt t="31522" x="7853363" y="4819650"/>
          <p14:tracePt t="31529" x="7902575" y="4748213"/>
          <p14:tracePt t="31538" x="7937500" y="4664075"/>
          <p14:tracePt t="31545" x="7958138" y="4565650"/>
          <p14:tracePt t="31553" x="8007350" y="4473575"/>
          <p14:tracePt t="31561" x="8043863" y="4367213"/>
          <p14:tracePt t="31569" x="8093075" y="4283075"/>
          <p14:tracePt t="31577" x="8128000" y="4197350"/>
          <p14:tracePt t="31585" x="8177213" y="4113213"/>
          <p14:tracePt t="31593" x="8197850" y="4064000"/>
          <p14:tracePt t="31601" x="8234363" y="4021138"/>
          <p14:tracePt t="31609" x="8261350" y="3957638"/>
          <p14:tracePt t="31617" x="8297863" y="3902075"/>
          <p14:tracePt t="31625" x="8332788" y="3867150"/>
          <p14:tracePt t="31633" x="8367713" y="3830638"/>
          <p14:tracePt t="31641" x="8388350" y="3803650"/>
          <p14:tracePt t="31650" x="8416925" y="3781425"/>
          <p14:tracePt t="31659" x="8424863" y="3767138"/>
          <p14:tracePt t="31666" x="8451850" y="3752850"/>
          <p14:tracePt t="31672" x="8451850" y="3746500"/>
          <p14:tracePt t="31680" x="8474075" y="3732213"/>
          <p14:tracePt t="31704" x="8488363" y="3732213"/>
          <p14:tracePt t="31728" x="8494713" y="3732213"/>
          <p14:tracePt t="31759" x="8494713" y="3746500"/>
          <p14:tracePt t="31767" x="8494713" y="3781425"/>
          <p14:tracePt t="31775" x="8494713" y="3830638"/>
          <p14:tracePt t="31784" x="8494713" y="3922713"/>
          <p14:tracePt t="31792" x="8494713" y="4006850"/>
          <p14:tracePt t="31800" x="8488363" y="4127500"/>
          <p14:tracePt t="31809" x="8451850" y="4233863"/>
          <p14:tracePt t="31816" x="8416925" y="4367213"/>
          <p14:tracePt t="31824" x="8367713" y="4487863"/>
          <p14:tracePt t="31830" x="8332788" y="4592638"/>
          <p14:tracePt t="31839" x="8269288" y="4684713"/>
          <p14:tracePt t="31846" x="8226425" y="4768850"/>
          <p14:tracePt t="31854" x="8177213" y="4840288"/>
          <p14:tracePt t="31862" x="8113713" y="4910138"/>
          <p14:tracePt t="31870" x="8093075" y="4953000"/>
          <p14:tracePt t="31878" x="8021638" y="5045075"/>
          <p14:tracePt t="31886" x="7994650" y="5065713"/>
          <p14:tracePt t="31894" x="7958138" y="5114925"/>
          <p14:tracePt t="31902" x="7923213" y="5143500"/>
          <p14:tracePt t="31910" x="7888288" y="5178425"/>
          <p14:tracePt t="31917" x="7839075" y="5235575"/>
          <p14:tracePt t="31925" x="7831138" y="5249863"/>
          <p14:tracePt t="31934" x="7781925" y="5284788"/>
          <p14:tracePt t="31942" x="7767638" y="5299075"/>
          <p14:tracePt t="32282" x="7726363" y="5299075"/>
          <p14:tracePt t="32292" x="7677150" y="5299075"/>
          <p14:tracePt t="32300" x="7591425" y="5299075"/>
          <p14:tracePt t="32305" x="7386638" y="5284788"/>
          <p14:tracePt t="32313" x="7210425" y="5270500"/>
          <p14:tracePt t="32322" x="7005638" y="5235575"/>
          <p14:tracePt t="32330" x="6900863" y="5213350"/>
          <p14:tracePt t="32337" x="6696075" y="5164138"/>
          <p14:tracePt t="32345" x="6462713" y="5094288"/>
          <p14:tracePt t="32353" x="6257925" y="5045075"/>
          <p14:tracePt t="32361" x="6053138" y="4995863"/>
          <p14:tracePt t="32369" x="5848350" y="4924425"/>
          <p14:tracePt t="32377" x="5672138" y="4868863"/>
          <p14:tracePt t="32385" x="5481638" y="4783138"/>
          <p14:tracePt t="32393" x="5291138" y="4684713"/>
          <p14:tracePt t="32401" x="5137150" y="4606925"/>
          <p14:tracePt t="32409" x="4967288" y="4522788"/>
          <p14:tracePt t="32417" x="4826000" y="4410075"/>
          <p14:tracePt t="32425" x="4684713" y="4332288"/>
          <p14:tracePt t="32433" x="4656138" y="4303713"/>
          <p14:tracePt t="32442" x="4565650" y="4248150"/>
          <p14:tracePt t="32450" x="4514850" y="4211638"/>
          <p14:tracePt t="32458" x="4479925" y="4184650"/>
          <p14:tracePt t="32464" x="4459288" y="4162425"/>
          <p14:tracePt t="32472" x="4445000" y="4148138"/>
          <p14:tracePt t="32488" x="4430713" y="4148138"/>
          <p14:tracePt t="32567" x="4430713" y="4162425"/>
          <p14:tracePt t="32575" x="4445000" y="4162425"/>
          <p14:tracePt t="32599" x="4445000" y="4176713"/>
          <p14:tracePt t="32615" x="4459288" y="4176713"/>
          <p14:tracePt t="32622" x="4459288" y="4184650"/>
          <p14:tracePt t="32630" x="4459288" y="4197350"/>
          <p14:tracePt t="32638" x="4465638" y="4219575"/>
          <p14:tracePt t="32646" x="4494213" y="4254500"/>
          <p14:tracePt t="32654" x="4529138" y="4303713"/>
          <p14:tracePt t="32662" x="4551363" y="4352925"/>
          <p14:tracePt t="32670" x="4578350" y="4424363"/>
          <p14:tracePt t="32678" x="4600575" y="4473575"/>
          <p14:tracePt t="32686" x="4635500" y="4557713"/>
          <p14:tracePt t="32694" x="4635500" y="4578350"/>
          <p14:tracePt t="32701" x="4656138" y="4641850"/>
          <p14:tracePt t="32709" x="4670425" y="4678363"/>
          <p14:tracePt t="32718" x="4684713" y="4713288"/>
          <p14:tracePt t="32725" x="4699000" y="4733925"/>
          <p14:tracePt t="32733" x="4699000" y="4756150"/>
          <p14:tracePt t="32742" x="4705350" y="4756150"/>
          <p14:tracePt t="32750" x="4705350" y="4768850"/>
          <p14:tracePt t="32765" x="4705350" y="4783138"/>
          <p14:tracePt t="32788" x="4699000" y="4797425"/>
          <p14:tracePt t="32797" x="4684713" y="4797425"/>
          <p14:tracePt t="32805" x="4656138" y="4797425"/>
          <p14:tracePt t="32813" x="4621213" y="4797425"/>
          <p14:tracePt t="32820" x="4565650" y="4797425"/>
          <p14:tracePt t="32828" x="4502150" y="4797425"/>
          <p14:tracePt t="32836" x="4424363" y="4797425"/>
          <p14:tracePt t="32844" x="4311650" y="4797425"/>
          <p14:tracePt t="32852" x="4205288" y="4797425"/>
          <p14:tracePt t="32860" x="4084638" y="4797425"/>
          <p14:tracePt t="32868" x="3957638" y="4797425"/>
          <p14:tracePt t="32875" x="3803650" y="4748213"/>
          <p14:tracePt t="32883" x="3662363" y="4713288"/>
          <p14:tracePt t="32892" x="3527425" y="4649788"/>
          <p14:tracePt t="32900" x="3422650" y="4614863"/>
          <p14:tracePt t="32908" x="3322638" y="4565650"/>
          <p14:tracePt t="32916" x="3217863" y="4522788"/>
          <p14:tracePt t="32925" x="3181350" y="4494213"/>
          <p14:tracePt t="32933" x="3111500" y="4438650"/>
          <p14:tracePt t="32939" x="3041650" y="4402138"/>
          <p14:tracePt t="32947" x="2978150" y="4367213"/>
          <p14:tracePt t="32955" x="2941638" y="4338638"/>
          <p14:tracePt t="32963" x="2906713" y="4303713"/>
          <p14:tracePt t="32971" x="2886075" y="4283075"/>
          <p14:tracePt t="32979" x="2857500" y="4268788"/>
          <p14:tracePt t="32987" x="2851150" y="4254500"/>
          <p14:tracePt t="32995" x="2836863" y="4254500"/>
          <p14:tracePt t="33002" x="2836863" y="4248150"/>
          <p14:tracePt t="33018" x="2822575" y="4248150"/>
          <p14:tracePt t="33066" x="2822575" y="4254500"/>
          <p14:tracePt t="33082" x="2822575" y="4268788"/>
          <p14:tracePt t="35592" x="2787650" y="4268788"/>
          <p14:tracePt t="35600" x="2744788" y="4283075"/>
          <p14:tracePt t="35605" x="2695575" y="4303713"/>
          <p14:tracePt t="35613" x="2624138" y="4332288"/>
          <p14:tracePt t="35621" x="2540000" y="4352925"/>
          <p14:tracePt t="35629" x="2455863" y="4375150"/>
          <p14:tracePt t="35636" x="2349500" y="4402138"/>
          <p14:tracePt t="35644" x="2228850" y="4410075"/>
          <p14:tracePt t="35653" x="2095500" y="4424363"/>
          <p14:tracePt t="35661" x="1939925" y="4424363"/>
          <p14:tracePt t="35668" x="1798638" y="4424363"/>
          <p14:tracePt t="35676" x="1644650" y="4424363"/>
          <p14:tracePt t="35684" x="1503363" y="4375150"/>
          <p14:tracePt t="35692" x="1362075" y="4303713"/>
          <p14:tracePt t="35700" x="1227138" y="4233863"/>
          <p14:tracePt t="35708" x="1108075" y="4162425"/>
          <p14:tracePt t="35716" x="1016000" y="4092575"/>
          <p14:tracePt t="35725" x="981075" y="4057650"/>
          <p14:tracePt t="35733" x="917575" y="3994150"/>
          <p14:tracePt t="35742" x="868363" y="3937000"/>
          <p14:tracePt t="35750" x="782638" y="3838575"/>
          <p14:tracePt t="35755" x="762000" y="3767138"/>
          <p14:tracePt t="35763" x="741363" y="3717925"/>
          <p14:tracePt t="35771" x="741363" y="3640138"/>
          <p14:tracePt t="35779" x="741363" y="3562350"/>
          <p14:tracePt t="35787" x="741363" y="3457575"/>
          <p14:tracePt t="35795" x="741363" y="3371850"/>
          <p14:tracePt t="35803" x="741363" y="3267075"/>
          <p14:tracePt t="35811" x="741363" y="3175000"/>
          <p14:tracePt t="35819" x="741363" y="3090863"/>
          <p14:tracePt t="35826" x="776288" y="2984500"/>
          <p14:tracePt t="35835" x="796925" y="2900363"/>
          <p14:tracePt t="35843" x="846138" y="2814638"/>
          <p14:tracePt t="35850" x="882650" y="2730500"/>
          <p14:tracePt t="35859" x="903288" y="2695575"/>
          <p14:tracePt t="35867" x="987425" y="2603500"/>
          <p14:tracePt t="35875" x="1001713" y="2560638"/>
          <p14:tracePt t="35883" x="1050925" y="2519363"/>
          <p14:tracePt t="35891" x="1085850" y="2490788"/>
          <p14:tracePt t="35900" x="1128713" y="2455863"/>
          <p14:tracePt t="35906" x="1157288" y="2433638"/>
          <p14:tracePt t="35914" x="1177925" y="2419350"/>
          <p14:tracePt t="35922" x="1206500" y="2406650"/>
          <p14:tracePt t="35930" x="1227138" y="2398713"/>
          <p14:tracePt t="35937" x="1241425" y="2384425"/>
          <p14:tracePt t="35945" x="1249363" y="2384425"/>
          <p14:tracePt t="35953" x="1263650" y="2384425"/>
          <p14:tracePt t="35961" x="1263650" y="2370138"/>
          <p14:tracePt t="35969" x="1276350" y="2370138"/>
          <p14:tracePt t="35993" x="1284288" y="2370138"/>
          <p14:tracePt t="36112" x="1276350" y="2370138"/>
          <p14:tracePt t="36119" x="1276350" y="2363788"/>
          <p14:tracePt t="36128" x="1263650" y="2349500"/>
          <p14:tracePt t="36135" x="1249363" y="2335213"/>
          <p14:tracePt t="36143" x="1241425" y="2328863"/>
          <p14:tracePt t="36151" x="1227138" y="2300288"/>
          <p14:tracePt t="36159" x="1227138" y="2279650"/>
          <p14:tracePt t="36167" x="1212850" y="2265363"/>
          <p14:tracePt t="36175" x="1206500" y="2243138"/>
          <p14:tracePt t="36183" x="1192213" y="2208213"/>
          <p14:tracePt t="36192" x="1192213" y="2193925"/>
          <p14:tracePt t="36200" x="1177925" y="2173288"/>
          <p14:tracePt t="36208" x="1177925" y="2144713"/>
          <p14:tracePt t="36216" x="1177925" y="2138363"/>
          <p14:tracePt t="36224" x="1171575" y="2109788"/>
          <p14:tracePt t="36230" x="1171575" y="2089150"/>
          <p14:tracePt t="36238" x="1171575" y="2074863"/>
          <p14:tracePt t="36247" x="1171575" y="2060575"/>
          <p14:tracePt t="36255" x="1171575" y="2038350"/>
          <p14:tracePt t="36270" x="1171575" y="2025650"/>
          <p14:tracePt t="36278" x="1171575" y="2017713"/>
          <p14:tracePt t="36294" x="1171575" y="2003425"/>
          <p14:tracePt t="36492" x="1171575" y="2017713"/>
          <p14:tracePt t="36515" x="1157288" y="2017713"/>
          <p14:tracePt t="37086" x="1157288" y="2038350"/>
          <p14:tracePt t="37094" x="1143000" y="2052638"/>
          <p14:tracePt t="37102" x="1143000" y="2060575"/>
          <p14:tracePt t="37109" x="1128713" y="2074863"/>
          <p14:tracePt t="37118" x="1122363" y="2101850"/>
          <p14:tracePt t="37126" x="1122363" y="2109788"/>
          <p14:tracePt t="37133" x="1108075" y="2138363"/>
          <p14:tracePt t="37141" x="1093788" y="2159000"/>
          <p14:tracePt t="37150" x="1085850" y="2179638"/>
          <p14:tracePt t="37158" x="1058863" y="2208213"/>
          <p14:tracePt t="37166" x="1036638" y="2251075"/>
          <p14:tracePt t="37174" x="1016000" y="2300288"/>
          <p14:tracePt t="37183" x="1001713" y="2314575"/>
          <p14:tracePt t="37189" x="981075" y="2363788"/>
          <p14:tracePt t="37196" x="966788" y="2406650"/>
          <p14:tracePt t="37204" x="938213" y="2447925"/>
          <p14:tracePt t="37212" x="931863" y="2482850"/>
          <p14:tracePt t="37220" x="903288" y="2519363"/>
          <p14:tracePt t="37228" x="895350" y="2554288"/>
          <p14:tracePt t="37236" x="882650" y="2589213"/>
          <p14:tracePt t="37244" x="868363" y="2638425"/>
          <p14:tracePt t="37252" x="860425" y="2660650"/>
          <p14:tracePt t="37260" x="846138" y="2681288"/>
          <p14:tracePt t="37268" x="846138" y="2695575"/>
          <p14:tracePt t="37276" x="831850" y="2730500"/>
          <p14:tracePt t="37284" x="831850" y="2744788"/>
          <p14:tracePt t="37291" x="825500" y="2751138"/>
          <p14:tracePt t="37300" x="825500" y="2765425"/>
          <p14:tracePt t="37315" x="811213" y="2779713"/>
          <p14:tracePt t="37331" x="811213" y="2794000"/>
          <p14:tracePt t="37355" x="811213" y="2800350"/>
          <p14:tracePt t="37395" x="811213" y="2814638"/>
          <p14:tracePt t="37427" x="811213" y="2828925"/>
          <p14:tracePt t="37442" x="796925" y="2836863"/>
          <p14:tracePt t="37450" x="796925" y="2851150"/>
          <p14:tracePt t="37458" x="782638" y="2886075"/>
          <p14:tracePt t="37466" x="782638" y="2906713"/>
          <p14:tracePt t="37475" x="776288" y="2935288"/>
          <p14:tracePt t="37483" x="762000" y="2970213"/>
          <p14:tracePt t="37491" x="762000" y="3005138"/>
          <p14:tracePt t="37497" x="747713" y="3041650"/>
          <p14:tracePt t="37505" x="747713" y="3062288"/>
          <p14:tracePt t="37513" x="741363" y="3105150"/>
          <p14:tracePt t="37521" x="741363" y="3125788"/>
          <p14:tracePt t="37529" x="727075" y="3146425"/>
          <p14:tracePt t="37537" x="727075" y="3160713"/>
          <p14:tracePt t="37545" x="712788" y="3181350"/>
          <p14:tracePt t="37553" x="712788" y="3195638"/>
          <p14:tracePt t="37561" x="712788" y="3209925"/>
          <p14:tracePt t="37569" x="712788" y="3217863"/>
          <p14:tracePt t="37577" x="704850" y="3244850"/>
          <p14:tracePt t="37585" x="704850" y="3252788"/>
          <p14:tracePt t="37592" x="704850" y="3267075"/>
          <p14:tracePt t="37600" x="704850" y="3281363"/>
          <p14:tracePt t="37609" x="704850" y="3295650"/>
          <p14:tracePt t="37617" x="692150" y="3316288"/>
          <p14:tracePt t="37625" x="692150" y="3330575"/>
          <p14:tracePt t="37640" x="692150" y="3336925"/>
          <p14:tracePt t="37649" x="692150" y="3351213"/>
          <p14:tracePt t="37672" x="692150" y="3365500"/>
          <p14:tracePt t="37878" x="692150" y="3371850"/>
          <p14:tracePt t="37901" x="692150" y="3386138"/>
          <p14:tracePt t="37909" x="692150" y="3400425"/>
          <p14:tracePt t="37925" x="692150" y="3422650"/>
          <p14:tracePt t="37941" x="692150" y="3435350"/>
          <p14:tracePt t="37950" x="692150" y="3449638"/>
          <p14:tracePt t="37958" x="692150" y="3457575"/>
          <p14:tracePt t="37966" x="692150" y="3471863"/>
          <p14:tracePt t="37974" x="692150" y="3486150"/>
          <p14:tracePt t="37980" x="692150" y="3492500"/>
          <p14:tracePt t="37989" x="692150" y="3506788"/>
          <p14:tracePt t="37996" x="692150" y="3521075"/>
          <p14:tracePt t="38012" x="692150" y="3527425"/>
          <p14:tracePt t="38044" x="692150" y="3541713"/>
          <p14:tracePt t="38067" x="677863" y="3556000"/>
          <p14:tracePt t="38075" x="677863" y="3590925"/>
          <p14:tracePt t="47727" x="677863" y="3613150"/>
          <p14:tracePt t="47736" x="704850" y="3648075"/>
          <p14:tracePt t="47744" x="741363" y="3697288"/>
          <p14:tracePt t="47752" x="776288" y="3732213"/>
          <p14:tracePt t="47759" x="796925" y="3767138"/>
          <p14:tracePt t="47767" x="846138" y="3838575"/>
          <p14:tracePt t="47775" x="895350" y="3887788"/>
          <p14:tracePt t="47783" x="917575" y="3908425"/>
          <p14:tracePt t="47791" x="952500" y="3951288"/>
          <p14:tracePt t="47800" x="1001713" y="3994150"/>
          <p14:tracePt t="47808" x="1022350" y="4029075"/>
          <p14:tracePt t="47817" x="1058863" y="4057650"/>
          <p14:tracePt t="47824" x="1085850" y="4092575"/>
          <p14:tracePt t="47831" x="1108075" y="4113213"/>
          <p14:tracePt t="47839" x="1128713" y="4127500"/>
          <p14:tracePt t="47846" x="1143000" y="4141788"/>
          <p14:tracePt t="47855" x="1157288" y="4148138"/>
          <p14:tracePt t="47862" x="1171575" y="4162425"/>
          <p14:tracePt t="47878" x="1177925" y="4176713"/>
          <p14:tracePt t="47902" x="1177925" y="4184650"/>
          <p14:tracePt t="47910" x="1192213" y="4184650"/>
          <p14:tracePt t="47934" x="1206500" y="4197350"/>
          <p14:tracePt t="47949" x="1212850" y="4197350"/>
          <p14:tracePt t="47973" x="1227138" y="4197350"/>
          <p14:tracePt t="48005" x="1241425" y="4197350"/>
          <p14:tracePt t="48028" x="1249363" y="4197350"/>
          <p14:tracePt t="48044" x="1263650" y="4197350"/>
          <p14:tracePt t="48052" x="1276350" y="4197350"/>
          <p14:tracePt t="48060" x="1298575" y="4197350"/>
          <p14:tracePt t="48068" x="1319213" y="4197350"/>
          <p14:tracePt t="48076" x="1347788" y="4197350"/>
          <p14:tracePt t="48084" x="1368425" y="4184650"/>
          <p14:tracePt t="48092" x="1397000" y="4184650"/>
          <p14:tracePt t="48100" x="1417638" y="4184650"/>
          <p14:tracePt t="48109" x="1439863" y="4176713"/>
          <p14:tracePt t="48116" x="1466850" y="4176713"/>
          <p14:tracePt t="48125" x="1474788" y="4176713"/>
          <p14:tracePt t="48133" x="1489075" y="4176713"/>
          <p14:tracePt t="48147" x="1503363" y="4176713"/>
          <p14:tracePt t="48163" x="1517650" y="4176713"/>
          <p14:tracePt t="48195" x="1524000" y="4176713"/>
          <p14:tracePt t="48282" x="1538288" y="4176713"/>
          <p14:tracePt t="48306" x="1552575" y="4176713"/>
          <p14:tracePt t="48314" x="1558925" y="4176713"/>
          <p14:tracePt t="48322" x="1573213" y="4176713"/>
          <p14:tracePt t="48329" x="1593850" y="4176713"/>
          <p14:tracePt t="48338" x="1622425" y="4176713"/>
          <p14:tracePt t="48345" x="1644650" y="4176713"/>
          <p14:tracePt t="48354" x="1665288" y="4176713"/>
          <p14:tracePt t="48362" x="1693863" y="4176713"/>
          <p14:tracePt t="48371" x="1714500" y="4176713"/>
          <p14:tracePt t="48379" x="1728788" y="4176713"/>
          <p14:tracePt t="48387" x="1749425" y="4176713"/>
          <p14:tracePt t="48393" x="1778000" y="4176713"/>
          <p14:tracePt t="48409" x="1798638" y="4176713"/>
          <p14:tracePt t="48424" x="1820863" y="4176713"/>
          <p14:tracePt t="48433" x="1835150" y="4176713"/>
          <p14:tracePt t="48448" x="1862138" y="4176713"/>
          <p14:tracePt t="48458" x="1870075" y="4176713"/>
          <p14:tracePt t="48466" x="1884363" y="4176713"/>
          <p14:tracePt t="49154" x="1870075" y="4176713"/>
          <p14:tracePt t="49162" x="1847850" y="4176713"/>
          <p14:tracePt t="49169" x="1812925" y="4162425"/>
          <p14:tracePt t="49177" x="1778000" y="4162425"/>
          <p14:tracePt t="49185" x="1749425" y="4148138"/>
          <p14:tracePt t="49193" x="1714500" y="4148138"/>
          <p14:tracePt t="49201" x="1679575" y="4148138"/>
          <p14:tracePt t="49209" x="1657350" y="4141788"/>
          <p14:tracePt t="49217" x="1630363" y="4127500"/>
          <p14:tracePt t="49225" x="1593850" y="4127500"/>
          <p14:tracePt t="49233" x="1573213" y="4127500"/>
          <p14:tracePt t="49241" x="1552575" y="4113213"/>
          <p14:tracePt t="49250" x="1538288" y="4113213"/>
          <p14:tracePt t="49258" x="1517650" y="4113213"/>
          <p14:tracePt t="49272" x="1503363" y="4113213"/>
          <p14:tracePt t="49280" x="1489075" y="4113213"/>
          <p14:tracePt t="49295" x="1489075" y="4106863"/>
          <p14:tracePt t="49399" x="1524000" y="4106863"/>
          <p14:tracePt t="49408" x="1573213" y="4106863"/>
          <p14:tracePt t="49417" x="1622425" y="4106863"/>
          <p14:tracePt t="49424" x="1644650" y="4106863"/>
          <p14:tracePt t="49430" x="1714500" y="4092575"/>
          <p14:tracePt t="49438" x="1763713" y="4092575"/>
          <p14:tracePt t="49446" x="1812925" y="4064000"/>
          <p14:tracePt t="49454" x="1847850" y="4064000"/>
          <p14:tracePt t="49462" x="1898650" y="4064000"/>
          <p14:tracePt t="49470" x="1905000" y="4057650"/>
          <p14:tracePt t="49478" x="1919288" y="4057650"/>
          <p14:tracePt t="49486" x="1933575" y="4057650"/>
          <p14:tracePt t="49494" x="1939925" y="4057650"/>
          <p14:tracePt t="49518" x="1954213" y="4057650"/>
          <p14:tracePt t="49605" x="1919288" y="4057650"/>
          <p14:tracePt t="49613" x="1884363" y="4057650"/>
          <p14:tracePt t="49621" x="1835150" y="4043363"/>
          <p14:tracePt t="49629" x="1749425" y="4043363"/>
          <p14:tracePt t="49636" x="1679575" y="4029075"/>
          <p14:tracePt t="49644" x="1644650" y="4029075"/>
          <p14:tracePt t="49652" x="1593850" y="4029075"/>
          <p14:tracePt t="49660" x="1538288" y="4029075"/>
          <p14:tracePt t="49668" x="1517650" y="4029075"/>
          <p14:tracePt t="49676" x="1489075" y="4029075"/>
          <p14:tracePt t="49684" x="1474788" y="4029075"/>
          <p14:tracePt t="49692" x="1466850" y="4029075"/>
          <p14:tracePt t="49707" x="1454150" y="4029075"/>
          <p14:tracePt t="49779" x="1466850" y="4029075"/>
          <p14:tracePt t="49811" x="1474788" y="4029075"/>
          <p14:tracePt t="49834" x="1489075" y="4043363"/>
          <p14:tracePt t="49850" x="1503363" y="4043363"/>
          <p14:tracePt t="49866" x="1517650" y="4043363"/>
          <p14:tracePt t="49875" x="1524000" y="4043363"/>
          <p14:tracePt t="49883" x="1538288" y="4043363"/>
          <p14:tracePt t="49891" x="1552575" y="4043363"/>
          <p14:tracePt t="49905" x="1558925" y="4043363"/>
          <p14:tracePt t="49914" x="1573213" y="4043363"/>
          <p14:tracePt t="49937" x="1587500" y="4043363"/>
          <p14:tracePt t="49961" x="1593850" y="4043363"/>
          <p14:tracePt t="50610" x="1630363" y="4043363"/>
          <p14:tracePt t="50619" x="1665288" y="4043363"/>
          <p14:tracePt t="50627" x="1714500" y="4043363"/>
          <p14:tracePt t="50634" x="1798638" y="4043363"/>
          <p14:tracePt t="50642" x="1905000" y="4057650"/>
          <p14:tracePt t="50650" x="2038350" y="4064000"/>
          <p14:tracePt t="50658" x="2179638" y="4078288"/>
          <p14:tracePt t="50666" x="2335213" y="4078288"/>
          <p14:tracePt t="50674" x="2511425" y="4106863"/>
          <p14:tracePt t="50683" x="2695575" y="4113213"/>
          <p14:tracePt t="50691" x="2857500" y="4127500"/>
          <p14:tracePt t="50697" x="3041650" y="4141788"/>
          <p14:tracePt t="50705" x="3217863" y="4148138"/>
          <p14:tracePt t="50713" x="3371850" y="4176713"/>
          <p14:tracePt t="50721" x="3492500" y="4197350"/>
          <p14:tracePt t="50729" x="3549650" y="4211638"/>
          <p14:tracePt t="50737" x="3648075" y="4219575"/>
          <p14:tracePt t="50745" x="3732213" y="4254500"/>
          <p14:tracePt t="50753" x="3803650" y="4268788"/>
          <p14:tracePt t="50761" x="3852863" y="4283075"/>
          <p14:tracePt t="50769" x="3894138" y="4297363"/>
          <p14:tracePt t="50777" x="3922713" y="4303713"/>
          <p14:tracePt t="50785" x="3943350" y="4303713"/>
          <p14:tracePt t="50792" x="3957638" y="4318000"/>
          <p14:tracePt t="50800" x="3979863" y="4332288"/>
        </p14:tracePtLst>
      </p14:laserTrace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BB4FE-5A72-7746-A8C6-2B83F5043E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>
                <a:solidFill>
                  <a:prstClr val="white"/>
                </a:solidFill>
                <a:ea typeface="+mn-ea"/>
                <a:cs typeface="+mn-cs"/>
              </a:rPr>
              <a:t>/dev </a:t>
            </a:r>
            <a:r>
              <a:rPr lang="en-US" b="1" dirty="0"/>
              <a:t>— Device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10F487-C589-3145-A022-5CBA3A8DEB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097088"/>
            <a:ext cx="5361938" cy="3541714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Linux exposes devices as files, and the /dev directory contains a number of special files that represent devices. These are not actual files as we know them, but they appear as files — for example, /dev/</a:t>
            </a:r>
            <a:r>
              <a:rPr lang="en-US" dirty="0" err="1"/>
              <a:t>sda</a:t>
            </a:r>
            <a:r>
              <a:rPr lang="en-US" dirty="0"/>
              <a:t> represents the first SATA drive in the system. If you wanted to partition it, you could start a partition editor and tell it to edit /dev/</a:t>
            </a:r>
            <a:r>
              <a:rPr lang="en-US" dirty="0" err="1"/>
              <a:t>sda</a:t>
            </a:r>
            <a:r>
              <a:rPr lang="en-US" dirty="0"/>
              <a:t>.</a:t>
            </a:r>
          </a:p>
          <a:p>
            <a:r>
              <a:rPr lang="en-US" dirty="0"/>
              <a:t>This directory also contains pseudo-devices, which are virtual devices that don’t actually correspond to hardware. For example, /dev/random produces random numbers. /dev/null is a special device that produces no output and automatically discards all input — when you pipe the output of a command to /dev/null, you discard it.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48256A-002C-C04F-890A-44651336B7CE}"/>
              </a:ext>
            </a:extLst>
          </p:cNvPr>
          <p:cNvSpPr txBox="1"/>
          <p:nvPr/>
        </p:nvSpPr>
        <p:spPr>
          <a:xfrm>
            <a:off x="0" y="6488668"/>
            <a:ext cx="3250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Amirkabir Linux festival 2022</a:t>
            </a: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EFE496B7-33FE-5A4A-BBC1-F758CC7AE3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3351" y="1632011"/>
            <a:ext cx="5261005" cy="41591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7C9CB8AF-0398-5B48-BD34-12CB7BF6CE2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890143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6193"/>
    </mc:Choice>
    <mc:Fallback>
      <p:transition spd="slow" advTm="961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8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3" grpId="0" build="p"/>
    </p:bldLst>
  </p:timing>
  <p:extLst>
    <p:ext uri="{3A86A75C-4F4B-4683-9AE1-C65F6400EC91}">
      <p14:laserTraceLst xmlns:p14="http://schemas.microsoft.com/office/powerpoint/2010/main">
        <p14:tracePtLst>
          <p14:tracePt t="4492" x="2173288" y="4699000"/>
          <p14:tracePt t="4987" x="3125788" y="6788150"/>
          <p14:tracePt t="4995" x="3076575" y="6716713"/>
          <p14:tracePt t="5000" x="3048000" y="6688138"/>
          <p14:tracePt t="5008" x="2990850" y="6569075"/>
          <p14:tracePt t="5016" x="2978150" y="6546850"/>
          <p14:tracePt t="5024" x="2955925" y="6497638"/>
          <p14:tracePt t="5032" x="2935288" y="6456363"/>
          <p14:tracePt t="5040" x="2906713" y="6407150"/>
          <p14:tracePt t="5049" x="2892425" y="6378575"/>
          <p14:tracePt t="5057" x="2871788" y="6343650"/>
          <p14:tracePt t="5066" x="2857500" y="6321425"/>
          <p14:tracePt t="5071" x="2851150" y="6286500"/>
          <p14:tracePt t="5081" x="2851150" y="6257925"/>
          <p14:tracePt t="5087" x="2836863" y="6251575"/>
          <p14:tracePt t="5095" x="2822575" y="6223000"/>
          <p14:tracePt t="5103" x="2814638" y="6188075"/>
          <p14:tracePt t="5111" x="2800350" y="6180138"/>
          <p14:tracePt t="5119" x="2800350" y="6153150"/>
          <p14:tracePt t="5126" x="2787650" y="6130925"/>
          <p14:tracePt t="5134" x="2779713" y="6110288"/>
          <p14:tracePt t="5142" x="2751138" y="6081713"/>
          <p14:tracePt t="5150" x="2751138" y="6067425"/>
          <p14:tracePt t="5158" x="2730500" y="6032500"/>
          <p14:tracePt t="5166" x="2716213" y="6011863"/>
          <p14:tracePt t="5174" x="2695575" y="5975350"/>
          <p14:tracePt t="5182" x="2667000" y="5954713"/>
          <p14:tracePt t="5190" x="2632075" y="5891213"/>
          <p14:tracePt t="5199" x="2597150" y="5856288"/>
          <p14:tracePt t="5207" x="2546350" y="5799138"/>
          <p14:tracePt t="5215" x="2505075" y="5749925"/>
          <p14:tracePt t="5223" x="2455863" y="5700713"/>
          <p14:tracePt t="5231" x="2441575" y="5665788"/>
          <p14:tracePt t="5239" x="2406650" y="5630863"/>
          <p14:tracePt t="5245" x="2370138" y="5581650"/>
          <p14:tracePt t="5253" x="2320925" y="5530850"/>
          <p14:tracePt t="5261" x="2286000" y="5489575"/>
          <p14:tracePt t="5269" x="2265363" y="5475288"/>
          <p14:tracePt t="5277" x="2243138" y="5440363"/>
          <p14:tracePt t="5285" x="2201863" y="5411788"/>
          <p14:tracePt t="5293" x="2179638" y="5391150"/>
          <p14:tracePt t="5301" x="2109788" y="5368925"/>
          <p14:tracePt t="5308" x="2095500" y="5368925"/>
          <p14:tracePt t="5317" x="2011363" y="5334000"/>
          <p14:tracePt t="5325" x="1954213" y="5305425"/>
          <p14:tracePt t="5333" x="1905000" y="5299075"/>
          <p14:tracePt t="5341" x="1884363" y="5284788"/>
          <p14:tracePt t="5349" x="1835150" y="5284788"/>
          <p14:tracePt t="5357" x="1763713" y="5256213"/>
          <p14:tracePt t="5365" x="1714500" y="5249863"/>
          <p14:tracePt t="5373" x="1657350" y="5249863"/>
          <p14:tracePt t="5382" x="1608138" y="5235575"/>
          <p14:tracePt t="5390" x="1558925" y="5221288"/>
          <p14:tracePt t="5397" x="1474788" y="5200650"/>
          <p14:tracePt t="5404" x="1417638" y="5186363"/>
          <p14:tracePt t="5412" x="1368425" y="5178425"/>
          <p14:tracePt t="5420" x="1347788" y="5164138"/>
          <p14:tracePt t="5428" x="1284288" y="5149850"/>
          <p14:tracePt t="5436" x="1249363" y="5129213"/>
          <p14:tracePt t="5444" x="1212850" y="5108575"/>
          <p14:tracePt t="5452" x="1192213" y="5080000"/>
          <p14:tracePt t="5460" x="1143000" y="5045075"/>
          <p14:tracePt t="5467" x="1122363" y="5030788"/>
          <p14:tracePt t="5475" x="1093788" y="4995863"/>
          <p14:tracePt t="5483" x="1085850" y="4987925"/>
          <p14:tracePt t="5491" x="1073150" y="4959350"/>
          <p14:tracePt t="5499" x="1050925" y="4953000"/>
          <p14:tracePt t="5507" x="1050925" y="4924425"/>
          <p14:tracePt t="5515" x="1022350" y="4889500"/>
          <p14:tracePt t="5903" x="1022350" y="4840288"/>
          <p14:tracePt t="5911" x="1016000" y="4797425"/>
          <p14:tracePt t="5919" x="1016000" y="4733925"/>
          <p14:tracePt t="5927" x="1001713" y="4664075"/>
          <p14:tracePt t="5935" x="987425" y="4606925"/>
          <p14:tracePt t="5942" x="966788" y="4451350"/>
          <p14:tracePt t="5950" x="931863" y="4297363"/>
          <p14:tracePt t="5958" x="917575" y="4176713"/>
          <p14:tracePt t="5966" x="903288" y="4021138"/>
          <p14:tracePt t="5974" x="903288" y="3908425"/>
          <p14:tracePt t="5982" x="903288" y="3867150"/>
          <p14:tracePt t="5990" x="903288" y="3781425"/>
          <p14:tracePt t="5998" x="903288" y="3697288"/>
          <p14:tracePt t="6007" x="903288" y="3625850"/>
          <p14:tracePt t="6015" x="903288" y="3562350"/>
          <p14:tracePt t="6023" x="903288" y="3506788"/>
          <p14:tracePt t="6029" x="903288" y="3457575"/>
          <p14:tracePt t="6037" x="903288" y="3422650"/>
          <p14:tracePt t="6045" x="903288" y="3400425"/>
          <p14:tracePt t="6053" x="917575" y="3365500"/>
          <p14:tracePt t="6061" x="917575" y="3336925"/>
          <p14:tracePt t="6069" x="931863" y="3316288"/>
          <p14:tracePt t="6077" x="931863" y="3302000"/>
          <p14:tracePt t="6085" x="931863" y="3281363"/>
          <p14:tracePt t="6093" x="938213" y="3267075"/>
          <p14:tracePt t="6101" x="938213" y="3244850"/>
          <p14:tracePt t="6108" x="952500" y="3217863"/>
          <p14:tracePt t="6116" x="952500" y="3195638"/>
          <p14:tracePt t="6124" x="966788" y="3175000"/>
          <p14:tracePt t="6132" x="981075" y="3125788"/>
          <p14:tracePt t="6140" x="987425" y="3076575"/>
          <p14:tracePt t="6148" x="987425" y="3027363"/>
          <p14:tracePt t="6157" x="1016000" y="2984500"/>
          <p14:tracePt t="6165" x="1022350" y="2906713"/>
          <p14:tracePt t="6173" x="1036638" y="2851150"/>
          <p14:tracePt t="6181" x="1050925" y="2800350"/>
          <p14:tracePt t="6189" x="1058863" y="2744788"/>
          <p14:tracePt t="6198" x="1058863" y="2695575"/>
          <p14:tracePt t="6204" x="1058863" y="2624138"/>
          <p14:tracePt t="6212" x="1073150" y="2554288"/>
          <p14:tracePt t="6219" x="1073150" y="2505075"/>
          <p14:tracePt t="6228" x="1073150" y="2455863"/>
          <p14:tracePt t="6235" x="1073150" y="2398713"/>
          <p14:tracePt t="6243" x="1073150" y="2363788"/>
          <p14:tracePt t="6251" x="1073150" y="2314575"/>
          <p14:tracePt t="6259" x="1073150" y="2279650"/>
          <p14:tracePt t="6267" x="1073150" y="2243138"/>
          <p14:tracePt t="6275" x="1073150" y="2193925"/>
          <p14:tracePt t="6283" x="1073150" y="2159000"/>
          <p14:tracePt t="6291" x="1073150" y="2124075"/>
          <p14:tracePt t="6298" x="1073150" y="2089150"/>
          <p14:tracePt t="6307" x="1085850" y="2052638"/>
          <p14:tracePt t="6315" x="1085850" y="2017713"/>
          <p14:tracePt t="6323" x="1085850" y="1968500"/>
          <p14:tracePt t="6332" x="1085850" y="1933575"/>
          <p14:tracePt t="6340" x="1085850" y="1905000"/>
          <p14:tracePt t="6348" x="1085850" y="1870075"/>
          <p14:tracePt t="6354" x="1085850" y="1847850"/>
          <p14:tracePt t="6362" x="1085850" y="1827213"/>
          <p14:tracePt t="6370" x="1085850" y="1798638"/>
          <p14:tracePt t="6378" x="1093788" y="1792288"/>
          <p14:tracePt t="6393" x="1093788" y="1778000"/>
          <p14:tracePt t="6402" x="1093788" y="1763713"/>
          <p14:tracePt t="6425" x="1093788" y="1749425"/>
          <p14:tracePt t="6465" x="1093788" y="1743075"/>
          <p14:tracePt t="6474" x="1108075" y="1743075"/>
          <p14:tracePt t="6536" x="1122363" y="1743075"/>
          <p14:tracePt t="6545" x="1122363" y="1728788"/>
          <p14:tracePt t="6568" x="1122363" y="1714500"/>
          <p14:tracePt t="6616" x="1128713" y="1714500"/>
          <p14:tracePt t="6814" x="1122363" y="1714500"/>
          <p14:tracePt t="6830" x="1122363" y="1728788"/>
          <p14:tracePt t="6861" x="1122363" y="1743075"/>
          <p14:tracePt t="7677" x="1143000" y="1743075"/>
          <p14:tracePt t="7685" x="1171575" y="1743075"/>
          <p14:tracePt t="7693" x="1206500" y="1749425"/>
          <p14:tracePt t="7701" x="1241425" y="1763713"/>
          <p14:tracePt t="7708" x="1284288" y="1778000"/>
          <p14:tracePt t="7717" x="1312863" y="1778000"/>
          <p14:tracePt t="7724" x="1347788" y="1792288"/>
          <p14:tracePt t="7732" x="1382713" y="1798638"/>
          <p14:tracePt t="7740" x="1403350" y="1812925"/>
          <p14:tracePt t="7748" x="1439863" y="1812925"/>
          <p14:tracePt t="7758" x="1474788" y="1812925"/>
          <p14:tracePt t="7765" x="1503363" y="1827213"/>
          <p14:tracePt t="7773" x="1517650" y="1827213"/>
          <p14:tracePt t="7781" x="1538288" y="1827213"/>
          <p14:tracePt t="7788" x="1558925" y="1827213"/>
          <p14:tracePt t="7795" x="1573213" y="1827213"/>
          <p14:tracePt t="7803" x="1587500" y="1827213"/>
          <p14:tracePt t="7811" x="1593850" y="1827213"/>
          <p14:tracePt t="7819" x="1608138" y="1827213"/>
          <p14:tracePt t="7835" x="1622425" y="1827213"/>
          <p14:tracePt t="7883" x="1630363" y="1827213"/>
          <p14:tracePt t="8857" x="1644650" y="1827213"/>
          <p14:tracePt t="8866" x="1657350" y="1827213"/>
          <p14:tracePt t="8874" x="1679575" y="1812925"/>
          <p14:tracePt t="8882" x="1708150" y="1812925"/>
          <p14:tracePt t="8890" x="1728788" y="1798638"/>
          <p14:tracePt t="8898" x="1743075" y="1798638"/>
          <p14:tracePt t="8906" x="1763713" y="1798638"/>
          <p14:tracePt t="8912" x="1784350" y="1792288"/>
          <p14:tracePt t="8920" x="1798638" y="1792288"/>
          <p14:tracePt t="8928" x="1812925" y="1792288"/>
          <p14:tracePt t="8936" x="1820863" y="1792288"/>
          <p14:tracePt t="8944" x="1835150" y="1792288"/>
          <p14:tracePt t="8952" x="1847850" y="1792288"/>
          <p14:tracePt t="8975" x="1862138" y="1792288"/>
          <p14:tracePt t="9017" x="1870075" y="1792288"/>
          <p14:tracePt t="9031" x="1870075" y="1778000"/>
          <p14:tracePt t="9879" x="1884363" y="1778000"/>
          <p14:tracePt t="9887" x="1905000" y="1763713"/>
          <p14:tracePt t="9895" x="1939925" y="1763713"/>
          <p14:tracePt t="9902" x="1954213" y="1749425"/>
          <p14:tracePt t="9910" x="1974850" y="1743075"/>
          <p14:tracePt t="9918" x="2003425" y="1743075"/>
          <p14:tracePt t="9926" x="2025650" y="1728788"/>
          <p14:tracePt t="9933" x="2038350" y="1728788"/>
          <p14:tracePt t="9942" x="2060575" y="1714500"/>
          <p14:tracePt t="9949" x="2074863" y="1714500"/>
          <p14:tracePt t="9957" x="2089150" y="1714500"/>
          <p14:tracePt t="9967" x="2109788" y="1714500"/>
          <p14:tracePt t="9973" x="2109788" y="1708150"/>
          <p14:tracePt t="9982" x="2130425" y="1708150"/>
          <p14:tracePt t="9990" x="2144713" y="1708150"/>
          <p14:tracePt t="10005" x="2159000" y="1708150"/>
          <p14:tracePt t="10015" x="2165350" y="1708150"/>
          <p14:tracePt t="10021" x="2179638" y="1708150"/>
          <p14:tracePt t="10037" x="2193925" y="1708150"/>
          <p14:tracePt t="10052" x="2201863" y="1708150"/>
          <p14:tracePt t="10060" x="2216150" y="1708150"/>
          <p14:tracePt t="10084" x="2228850" y="1714500"/>
          <p14:tracePt t="10100" x="2243138" y="1714500"/>
          <p14:tracePt t="10140" x="2243138" y="1728788"/>
          <p14:tracePt t="10211" x="2251075" y="1743075"/>
          <p14:tracePt t="10299" x="2243138" y="1743075"/>
          <p14:tracePt t="10307" x="2228850" y="1743075"/>
          <p14:tracePt t="10315" x="2216150" y="1743075"/>
          <p14:tracePt t="10330" x="2201863" y="1743075"/>
          <p14:tracePt t="10340" x="2193925" y="1743075"/>
          <p14:tracePt t="10345" x="2179638" y="1743075"/>
          <p14:tracePt t="10362" x="2165350" y="1743075"/>
          <p14:tracePt t="10370" x="2159000" y="1728788"/>
          <p14:tracePt t="10377" x="2144713" y="1728788"/>
          <p14:tracePt t="10393" x="2130425" y="1714500"/>
          <p14:tracePt t="10401" x="2124075" y="1714500"/>
          <p14:tracePt t="10409" x="2109788" y="1714500"/>
          <p14:tracePt t="10425" x="2095500" y="1714500"/>
          <p14:tracePt t="10433" x="2089150" y="1714500"/>
          <p14:tracePt t="10441" x="2074863" y="1714500"/>
          <p14:tracePt t="10457" x="2060575" y="1714500"/>
          <p14:tracePt t="10472" x="2052638" y="1708150"/>
          <p14:tracePt t="10482" x="2038350" y="1708150"/>
          <p14:tracePt t="10490" x="2025650" y="1708150"/>
          <p14:tracePt t="10498" x="2011363" y="1708150"/>
          <p14:tracePt t="10504" x="2003425" y="1693863"/>
          <p14:tracePt t="10512" x="1989138" y="1693863"/>
          <p14:tracePt t="10520" x="1974850" y="1693863"/>
          <p14:tracePt t="10528" x="1968500" y="1693863"/>
          <p14:tracePt t="10543" x="1954213" y="1693863"/>
          <p14:tracePt t="10552" x="1939925" y="1693863"/>
          <p14:tracePt t="10560" x="1933575" y="1679575"/>
          <p14:tracePt t="10575" x="1919288" y="1679575"/>
          <p14:tracePt t="10591" x="1905000" y="1679575"/>
          <p14:tracePt t="10599" x="1898650" y="1679575"/>
          <p14:tracePt t="10615" x="1884363" y="1671638"/>
          <p14:tracePt t="10624" x="1870075" y="1671638"/>
          <p14:tracePt t="10639" x="1862138" y="1671638"/>
          <p14:tracePt t="10663" x="1847850" y="1671638"/>
          <p14:tracePt t="10670" x="1847850" y="1657350"/>
          <p14:tracePt t="10678" x="1835150" y="1657350"/>
          <p14:tracePt t="10718" x="1820863" y="1657350"/>
          <p14:tracePt t="11209" x="1812925" y="1657350"/>
          <p14:tracePt t="11216" x="1798638" y="1657350"/>
          <p14:tracePt t="11225" x="1763713" y="1636713"/>
          <p14:tracePt t="11232" x="1728788" y="1622425"/>
          <p14:tracePt t="11241" x="1693863" y="1601788"/>
          <p14:tracePt t="11248" x="1657350" y="1587500"/>
          <p14:tracePt t="11257" x="1630363" y="1573213"/>
          <p14:tracePt t="11265" x="1593850" y="1552575"/>
          <p14:tracePt t="11274" x="1587500" y="1538288"/>
          <p14:tracePt t="11282" x="1552575" y="1524000"/>
          <p14:tracePt t="11290" x="1538288" y="1517650"/>
          <p14:tracePt t="11297" x="1524000" y="1517650"/>
          <p14:tracePt t="11303" x="1517650" y="1503363"/>
          <p14:tracePt t="11311" x="1503363" y="1503363"/>
          <p14:tracePt t="11320" x="1489075" y="1503363"/>
          <p14:tracePt t="12889" x="1489075" y="1517650"/>
          <p14:tracePt t="12903" x="1489075" y="1538288"/>
          <p14:tracePt t="12912" x="1489075" y="1552575"/>
          <p14:tracePt t="12919" x="1489075" y="1573213"/>
          <p14:tracePt t="12928" x="1489075" y="1608138"/>
          <p14:tracePt t="12935" x="1489075" y="1636713"/>
          <p14:tracePt t="12943" x="1503363" y="1657350"/>
          <p14:tracePt t="12951" x="1517650" y="1693863"/>
          <p14:tracePt t="12959" x="1524000" y="1728788"/>
          <p14:tracePt t="12967" x="1552575" y="1763713"/>
          <p14:tracePt t="12975" x="1558925" y="1812925"/>
          <p14:tracePt t="12983" x="1587500" y="1835150"/>
          <p14:tracePt t="12990" x="1593850" y="1870075"/>
          <p14:tracePt t="12999" x="1622425" y="1905000"/>
          <p14:tracePt t="13007" x="1630363" y="1933575"/>
          <p14:tracePt t="13015" x="1657350" y="1954213"/>
          <p14:tracePt t="13023" x="1665288" y="1982788"/>
          <p14:tracePt t="13032" x="1708150" y="2003425"/>
          <p14:tracePt t="13040" x="1714500" y="2017713"/>
          <p14:tracePt t="13048" x="1728788" y="2025650"/>
          <p14:tracePt t="13054" x="1743075" y="2038350"/>
          <p14:tracePt t="13062" x="1763713" y="2038350"/>
          <p14:tracePt t="13070" x="1778000" y="2038350"/>
          <p14:tracePt t="13077" x="1778000" y="2052638"/>
          <p14:tracePt t="13086" x="1784350" y="2052638"/>
          <p14:tracePt t="13109" x="1798638" y="2052638"/>
          <p14:tracePt t="13157" x="1812925" y="2052638"/>
          <p14:tracePt t="13196" x="1812925" y="2038350"/>
          <p14:tracePt t="13207" x="1820863" y="2038350"/>
          <p14:tracePt t="13220" x="1820863" y="2025650"/>
          <p14:tracePt t="13260" x="1835150" y="2017713"/>
          <p14:tracePt t="13301" x="1835150" y="2003425"/>
          <p14:tracePt t="13355" x="1835150" y="1989138"/>
          <p14:tracePt t="13410" x="1835150" y="1982788"/>
          <p14:tracePt t="13418" x="1835150" y="1968500"/>
          <p14:tracePt t="13434" x="1835150" y="1954213"/>
          <p14:tracePt t="13450" x="1820863" y="1947863"/>
          <p14:tracePt t="13458" x="1820863" y="1933575"/>
          <p14:tracePt t="13466" x="1812925" y="1919288"/>
          <p14:tracePt t="13474" x="1798638" y="1905000"/>
          <p14:tracePt t="13482" x="1784350" y="1898650"/>
          <p14:tracePt t="13490" x="1778000" y="1870075"/>
          <p14:tracePt t="13498" x="1763713" y="1847850"/>
          <p14:tracePt t="13507" x="1749425" y="1827213"/>
          <p14:tracePt t="13515" x="1743075" y="1798638"/>
          <p14:tracePt t="13523" x="1714500" y="1792288"/>
          <p14:tracePt t="13529" x="1708150" y="1763713"/>
          <p14:tracePt t="13537" x="1679575" y="1749425"/>
          <p14:tracePt t="13545" x="1679575" y="1743075"/>
          <p14:tracePt t="13553" x="1665288" y="1728788"/>
          <p14:tracePt t="13560" x="1665288" y="1714500"/>
          <p14:tracePt t="13569" x="1657350" y="1714500"/>
          <p14:tracePt t="13585" x="1657350" y="1708150"/>
          <p14:tracePt t="13687" x="1665288" y="1708150"/>
          <p14:tracePt t="13695" x="1665288" y="1714500"/>
          <p14:tracePt t="13719" x="1679575" y="1714500"/>
          <p14:tracePt t="13727" x="1708150" y="1714500"/>
          <p14:tracePt t="13735" x="1714500" y="1714500"/>
          <p14:tracePt t="13743" x="1728788" y="1714500"/>
          <p14:tracePt t="13751" x="1763713" y="1714500"/>
          <p14:tracePt t="13759" x="1798638" y="1714500"/>
          <p14:tracePt t="13766" x="1847850" y="1714500"/>
          <p14:tracePt t="13774" x="1870075" y="1708150"/>
          <p14:tracePt t="13782" x="1939925" y="1679575"/>
          <p14:tracePt t="13790" x="1968500" y="1671638"/>
          <p14:tracePt t="13798" x="2011363" y="1657350"/>
          <p14:tracePt t="13807" x="2052638" y="1644650"/>
          <p14:tracePt t="13815" x="2095500" y="1636713"/>
          <p14:tracePt t="13824" x="2144713" y="1622425"/>
          <p14:tracePt t="13831" x="2179638" y="1601788"/>
          <p14:tracePt t="13839" x="2216150" y="1601788"/>
          <p14:tracePt t="13848" x="2243138" y="1587500"/>
          <p14:tracePt t="13853" x="2286000" y="1587500"/>
          <p14:tracePt t="13862" x="2314575" y="1573213"/>
          <p14:tracePt t="13869" x="2320925" y="1573213"/>
          <p14:tracePt t="13877" x="2349500" y="1573213"/>
          <p14:tracePt t="13885" x="2370138" y="1558925"/>
          <p14:tracePt t="13893" x="2384425" y="1558925"/>
          <p14:tracePt t="13901" x="2398713" y="1558925"/>
          <p14:tracePt t="13909" x="2406650" y="1558925"/>
          <p14:tracePt t="13925" x="2419350" y="1558925"/>
          <p14:tracePt t="13941" x="2433638" y="1558925"/>
          <p14:tracePt t="13957" x="2441575" y="1558925"/>
          <p14:tracePt t="14060" x="2441575" y="1552575"/>
          <p14:tracePt t="14067" x="2433638" y="1552575"/>
          <p14:tracePt t="14075" x="2419350" y="1552575"/>
          <p14:tracePt t="14083" x="2398713" y="1538288"/>
          <p14:tracePt t="14091" x="2370138" y="1538288"/>
          <p14:tracePt t="14099" x="2355850" y="1538288"/>
          <p14:tracePt t="14107" x="2320925" y="1538288"/>
          <p14:tracePt t="14115" x="2286000" y="1538288"/>
          <p14:tracePt t="14123" x="2251075" y="1538288"/>
          <p14:tracePt t="14132" x="2216150" y="1538288"/>
          <p14:tracePt t="14140" x="2165350" y="1538288"/>
          <p14:tracePt t="14150" x="2130425" y="1538288"/>
          <p14:tracePt t="14156" x="2095500" y="1538288"/>
          <p14:tracePt t="14165" x="2052638" y="1538288"/>
          <p14:tracePt t="14170" x="2011363" y="1538288"/>
          <p14:tracePt t="14179" x="1989138" y="1538288"/>
          <p14:tracePt t="14186" x="1954213" y="1538288"/>
          <p14:tracePt t="14194" x="1939925" y="1538288"/>
          <p14:tracePt t="14202" x="1919288" y="1538288"/>
          <p14:tracePt t="14210" x="1905000" y="1538288"/>
          <p14:tracePt t="14218" x="1898650" y="1538288"/>
          <p14:tracePt t="14233" x="1884363" y="1538288"/>
          <p14:tracePt t="14266" x="1884363" y="1552575"/>
          <p14:tracePt t="14329" x="1898650" y="1552575"/>
          <p14:tracePt t="14353" x="1905000" y="1552575"/>
          <p14:tracePt t="14368" x="1919288" y="1552575"/>
          <p14:tracePt t="14377" x="1933575" y="1552575"/>
          <p14:tracePt t="14385" x="1939925" y="1552575"/>
          <p14:tracePt t="14392" x="1954213" y="1552575"/>
          <p14:tracePt t="14400" x="1989138" y="1558925"/>
          <p14:tracePt t="14408" x="2003425" y="1558925"/>
          <p14:tracePt t="14416" x="2025650" y="1558925"/>
          <p14:tracePt t="14424" x="2052638" y="1558925"/>
          <p14:tracePt t="14432" x="2089150" y="1558925"/>
          <p14:tracePt t="14441" x="2095500" y="1558925"/>
          <p14:tracePt t="14449" x="2124075" y="1558925"/>
          <p14:tracePt t="14457" x="2144713" y="1558925"/>
          <p14:tracePt t="14465" x="2165350" y="1573213"/>
          <p14:tracePt t="14473" x="2179638" y="1573213"/>
          <p14:tracePt t="14481" x="2193925" y="1573213"/>
          <p14:tracePt t="14487" x="2201863" y="1573213"/>
          <p14:tracePt t="14495" x="2228850" y="1573213"/>
          <p14:tracePt t="14511" x="2243138" y="1573213"/>
          <p14:tracePt t="14519" x="2243138" y="1587500"/>
          <p14:tracePt t="14527" x="2251075" y="1587500"/>
          <p14:tracePt t="14550" x="2265363" y="1587500"/>
          <p14:tracePt t="14567" x="2279650" y="1587500"/>
          <p14:tracePt t="14574" x="2286000" y="1601788"/>
          <p14:tracePt t="14582" x="2300288" y="1601788"/>
          <p14:tracePt t="14590" x="2314575" y="1601788"/>
          <p14:tracePt t="14599" x="2320925" y="1608138"/>
          <p14:tracePt t="14607" x="2355850" y="1608138"/>
          <p14:tracePt t="14615" x="2384425" y="1622425"/>
          <p14:tracePt t="14624" x="2406650" y="1622425"/>
          <p14:tracePt t="14631" x="2441575" y="1636713"/>
          <p14:tracePt t="14639" x="2470150" y="1644650"/>
          <p14:tracePt t="14646" x="2490788" y="1644650"/>
          <p14:tracePt t="14654" x="2540000" y="1657350"/>
          <p14:tracePt t="14661" x="2560638" y="1671638"/>
          <p14:tracePt t="14669" x="2597150" y="1679575"/>
          <p14:tracePt t="14677" x="2624138" y="1679575"/>
          <p14:tracePt t="14685" x="2646363" y="1693863"/>
          <p14:tracePt t="14693" x="2667000" y="1693863"/>
          <p14:tracePt t="14701" x="2701925" y="1708150"/>
          <p14:tracePt t="14709" x="2730500" y="1708150"/>
          <p14:tracePt t="14717" x="2751138" y="1708150"/>
          <p14:tracePt t="14725" x="2765425" y="1708150"/>
          <p14:tracePt t="14733" x="2787650" y="1708150"/>
          <p14:tracePt t="14740" x="2800350" y="1708150"/>
          <p14:tracePt t="14749" x="2822575" y="1714500"/>
          <p14:tracePt t="14764" x="2836863" y="1714500"/>
          <p14:tracePt t="14781" x="2851150" y="1714500"/>
          <p14:tracePt t="15232" x="2857500" y="1714500"/>
          <p14:tracePt t="15240" x="2871788" y="1714500"/>
          <p14:tracePt t="15255" x="2892425" y="1714500"/>
          <p14:tracePt t="15271" x="2906713" y="1714500"/>
          <p14:tracePt t="15279" x="2921000" y="1714500"/>
          <p14:tracePt t="15287" x="2935288" y="1728788"/>
          <p14:tracePt t="15302" x="2941638" y="1728788"/>
          <p14:tracePt t="15311" x="2955925" y="1728788"/>
          <p14:tracePt t="15343" x="2970213" y="1728788"/>
          <p14:tracePt t="15541" x="2955925" y="1714500"/>
          <p14:tracePt t="15557" x="2935288" y="1708150"/>
          <p14:tracePt t="15565" x="2921000" y="1708150"/>
          <p14:tracePt t="15574" x="2892425" y="1693863"/>
          <p14:tracePt t="15582" x="2871788" y="1693863"/>
          <p14:tracePt t="15590" x="2836863" y="1679575"/>
          <p14:tracePt t="15598" x="2822575" y="1679575"/>
          <p14:tracePt t="15606" x="2751138" y="1671638"/>
          <p14:tracePt t="15611" x="2730500" y="1657350"/>
          <p14:tracePt t="15620" x="2646363" y="1644650"/>
          <p14:tracePt t="15627" x="2624138" y="1644650"/>
          <p14:tracePt t="15636" x="2511425" y="1636713"/>
          <p14:tracePt t="15643" x="2490788" y="1622425"/>
          <p14:tracePt t="15652" x="2384425" y="1608138"/>
          <p14:tracePt t="15659" x="2314575" y="1601788"/>
          <p14:tracePt t="15667" x="2286000" y="1601788"/>
          <p14:tracePt t="15675" x="2216150" y="1587500"/>
          <p14:tracePt t="15683" x="2165350" y="1587500"/>
          <p14:tracePt t="15691" x="2124075" y="1587500"/>
          <p14:tracePt t="15699" x="2074863" y="1587500"/>
          <p14:tracePt t="15707" x="2025650" y="1573213"/>
          <p14:tracePt t="15715" x="2003425" y="1573213"/>
          <p14:tracePt t="15724" x="1989138" y="1573213"/>
          <p14:tracePt t="15732" x="1968500" y="1573213"/>
          <p14:tracePt t="15740" x="1954213" y="1573213"/>
          <p14:tracePt t="15754" x="1939925" y="1573213"/>
          <p14:tracePt t="15778" x="1933575" y="1558925"/>
          <p14:tracePt t="15818" x="1919288" y="1558925"/>
          <p14:tracePt t="15841" x="1905000" y="1558925"/>
          <p14:tracePt t="15873" x="1898650" y="1558925"/>
          <p14:tracePt t="15921" x="1898650" y="1573213"/>
          <p14:tracePt t="15944" x="1905000" y="1573213"/>
          <p14:tracePt t="15968" x="1905000" y="1587500"/>
          <p14:tracePt t="15976" x="1919288" y="1587500"/>
          <p14:tracePt t="15992" x="1939925" y="1587500"/>
          <p14:tracePt t="16000" x="1954213" y="1601788"/>
          <p14:tracePt t="16008" x="1974850" y="1608138"/>
          <p14:tracePt t="16015" x="2025650" y="1636713"/>
          <p14:tracePt t="16024" x="2060575" y="1644650"/>
          <p14:tracePt t="16032" x="2109788" y="1671638"/>
          <p14:tracePt t="16041" x="2159000" y="1693863"/>
          <p14:tracePt t="16048" x="2216150" y="1714500"/>
          <p14:tracePt t="16057" x="2279650" y="1743075"/>
          <p14:tracePt t="16065" x="2349500" y="1778000"/>
          <p14:tracePt t="16073" x="2370138" y="1792288"/>
          <p14:tracePt t="16079" x="2476500" y="1827213"/>
          <p14:tracePt t="16087" x="2525713" y="1847850"/>
          <p14:tracePt t="16095" x="2546350" y="1862138"/>
          <p14:tracePt t="16103" x="2609850" y="1884363"/>
          <p14:tracePt t="16110" x="2646363" y="1905000"/>
          <p14:tracePt t="16119" x="2730500" y="1947863"/>
          <p14:tracePt t="16127" x="2765425" y="1968500"/>
          <p14:tracePt t="16134" x="2787650" y="1982788"/>
          <p14:tracePt t="16142" x="2836863" y="2017713"/>
          <p14:tracePt t="16150" x="2886075" y="2038350"/>
          <p14:tracePt t="16158" x="2955925" y="2089150"/>
          <p14:tracePt t="16166" x="3013075" y="2109788"/>
          <p14:tracePt t="16173" x="3041650" y="2124075"/>
          <p14:tracePt t="16182" x="3132138" y="2179638"/>
          <p14:tracePt t="16190" x="3195638" y="2216150"/>
          <p14:tracePt t="16198" x="3267075" y="2243138"/>
          <p14:tracePt t="16207" x="3336925" y="2279650"/>
          <p14:tracePt t="16215" x="3408363" y="2328863"/>
          <p14:tracePt t="16223" x="3492500" y="2370138"/>
          <p14:tracePt t="16231" x="3584575" y="2419350"/>
          <p14:tracePt t="16240" x="3697288" y="2470150"/>
          <p14:tracePt t="16245" x="3803650" y="2540000"/>
          <p14:tracePt t="16253" x="3922713" y="2603500"/>
          <p14:tracePt t="16261" x="4064000" y="2673350"/>
          <p14:tracePt t="16269" x="4219575" y="2751138"/>
          <p14:tracePt t="16277" x="4387850" y="2851150"/>
          <p14:tracePt t="16285" x="4684713" y="3027363"/>
          <p14:tracePt t="16293" x="4875213" y="3140075"/>
          <p14:tracePt t="16301" x="5100638" y="3281363"/>
          <p14:tracePt t="16309" x="5327650" y="3422650"/>
          <p14:tracePt t="16753" x="5340350" y="3422650"/>
          <p14:tracePt t="16760" x="5383213" y="3422650"/>
          <p14:tracePt t="16768" x="5432425" y="3422650"/>
          <p14:tracePt t="16777" x="5538788" y="3471863"/>
          <p14:tracePt t="16784" x="5672138" y="3541713"/>
          <p14:tracePt t="16792" x="5862638" y="3625850"/>
          <p14:tracePt t="16799" x="6089650" y="3717925"/>
          <p14:tracePt t="16808" x="6307138" y="3838575"/>
          <p14:tracePt t="16816" x="6519863" y="3957638"/>
          <p14:tracePt t="16824" x="6638925" y="4021138"/>
          <p14:tracePt t="16832" x="6864350" y="4162425"/>
          <p14:tracePt t="16841" x="7054850" y="4268788"/>
          <p14:tracePt t="16849" x="7267575" y="4387850"/>
          <p14:tracePt t="16857" x="7450138" y="4494213"/>
          <p14:tracePt t="16865" x="7640638" y="4614863"/>
          <p14:tracePt t="16873" x="7804150" y="4719638"/>
          <p14:tracePt t="16879" x="7951788" y="4805363"/>
          <p14:tracePt t="16887" x="8093075" y="4903788"/>
          <p14:tracePt t="16895" x="8234363" y="5010150"/>
          <p14:tracePt t="16903" x="8388350" y="5129213"/>
          <p14:tracePt t="16911" x="8488363" y="5213350"/>
          <p14:tracePt t="16918" x="8593138" y="5334000"/>
          <p14:tracePt t="16927" x="8678863" y="5403850"/>
          <p14:tracePt t="16934" x="8713788" y="5454650"/>
          <p14:tracePt t="16942" x="8763000" y="5510213"/>
          <p14:tracePt t="16950" x="8805863" y="5559425"/>
          <p14:tracePt t="16958" x="8832850" y="5581650"/>
          <p14:tracePt t="16966" x="8855075" y="5608638"/>
          <p14:tracePt t="16974" x="8855075" y="5616575"/>
          <p14:tracePt t="16982" x="8855075" y="5630863"/>
          <p14:tracePt t="16990" x="8869363" y="5630863"/>
          <p14:tracePt t="16999" x="8869363" y="5645150"/>
          <p14:tracePt t="17093" x="8869363" y="5630863"/>
          <p14:tracePt t="17100" x="8869363" y="5608638"/>
          <p14:tracePt t="17109" x="8875713" y="5581650"/>
          <p14:tracePt t="17117" x="8890000" y="5545138"/>
          <p14:tracePt t="17125" x="8924925" y="5489575"/>
          <p14:tracePt t="17132" x="8988425" y="5411788"/>
          <p14:tracePt t="17141" x="9045575" y="5354638"/>
          <p14:tracePt t="17149" x="9115425" y="5270500"/>
          <p14:tracePt t="17157" x="9213850" y="5178425"/>
          <p14:tracePt t="17165" x="9320213" y="5094288"/>
          <p14:tracePt t="17173" x="9412288" y="5022850"/>
          <p14:tracePt t="17181" x="9531350" y="4938713"/>
          <p14:tracePt t="17189" x="9666288" y="4868863"/>
          <p14:tracePt t="17196" x="9772650" y="4832350"/>
          <p14:tracePt t="17203" x="9906000" y="4768850"/>
          <p14:tracePt t="17211" x="10012363" y="4733925"/>
          <p14:tracePt t="17220" x="10102850" y="4719638"/>
          <p14:tracePt t="17228" x="10217150" y="4713288"/>
          <p14:tracePt t="17235" x="10252075" y="4713288"/>
          <p14:tracePt t="17243" x="10407650" y="4713288"/>
          <p14:tracePt t="17251" x="10442575" y="4713288"/>
          <p14:tracePt t="17259" x="10547350" y="4713288"/>
          <p14:tracePt t="17267" x="10604500" y="4713288"/>
          <p14:tracePt t="17275" x="10668000" y="4748213"/>
          <p14:tracePt t="17282" x="10717213" y="4768850"/>
          <p14:tracePt t="17291" x="10725150" y="4783138"/>
          <p14:tracePt t="17299" x="10774363" y="4832350"/>
          <p14:tracePt t="17307" x="10809288" y="4875213"/>
          <p14:tracePt t="17315" x="10844213" y="4953000"/>
          <p14:tracePt t="17324" x="10858500" y="4959350"/>
          <p14:tracePt t="17332" x="10872788" y="5045075"/>
          <p14:tracePt t="17340" x="10872788" y="5080000"/>
          <p14:tracePt t="17348" x="10872788" y="5178425"/>
          <p14:tracePt t="17354" x="10872788" y="5235575"/>
          <p14:tracePt t="17364" x="10858500" y="5284788"/>
          <p14:tracePt t="17370" x="10809288" y="5340350"/>
          <p14:tracePt t="17378" x="10760075" y="5403850"/>
          <p14:tracePt t="17386" x="10688638" y="5454650"/>
          <p14:tracePt t="17394" x="10604500" y="5495925"/>
          <p14:tracePt t="17401" x="10526713" y="5530850"/>
          <p14:tracePt t="17409" x="10407650" y="5567363"/>
          <p14:tracePt t="17417" x="10166350" y="5608638"/>
          <p14:tracePt t="17425" x="10061575" y="5616575"/>
          <p14:tracePt t="17433" x="9877425" y="5616575"/>
          <p14:tracePt t="17441" x="9736138" y="5616575"/>
          <p14:tracePt t="17449" x="9559925" y="5616575"/>
          <p14:tracePt t="17457" x="9426575" y="5594350"/>
          <p14:tracePt t="17466" x="9305925" y="5545138"/>
          <p14:tracePt t="17474" x="9201150" y="5495925"/>
          <p14:tracePt t="17482" x="9080500" y="5426075"/>
          <p14:tracePt t="17490" x="8988425" y="5340350"/>
          <p14:tracePt t="17499" x="8904288" y="5256213"/>
          <p14:tracePt t="17507" x="8832850" y="5164138"/>
          <p14:tracePt t="17512" x="8783638" y="5080000"/>
          <p14:tracePt t="17520" x="8748713" y="4995863"/>
          <p14:tracePt t="17528" x="8734425" y="4903788"/>
          <p14:tracePt t="17536" x="8734425" y="4875213"/>
          <p14:tracePt t="17544" x="8734425" y="4832350"/>
          <p14:tracePt t="17552" x="8734425" y="4783138"/>
          <p14:tracePt t="17560" x="8734425" y="4733925"/>
          <p14:tracePt t="17568" x="8734425" y="4713288"/>
          <p14:tracePt t="17576" x="8748713" y="4699000"/>
          <p14:tracePt t="17584" x="8769350" y="4684713"/>
          <p14:tracePt t="17592" x="8783638" y="4678363"/>
          <p14:tracePt t="17599" x="8797925" y="4678363"/>
          <p14:tracePt t="17607" x="8832850" y="4678363"/>
          <p14:tracePt t="17615" x="8840788" y="4678363"/>
          <p14:tracePt t="17624" x="8855075" y="4678363"/>
          <p14:tracePt t="17632" x="8875713" y="4678363"/>
          <p14:tracePt t="17640" x="8890000" y="4678363"/>
          <p14:tracePt t="17649" x="8904288" y="4678363"/>
          <p14:tracePt t="17657" x="8924925" y="4684713"/>
          <p14:tracePt t="17665" x="8939213" y="4713288"/>
          <p14:tracePt t="17671" x="8953500" y="4719638"/>
          <p14:tracePt t="17679" x="8974138" y="4756150"/>
          <p14:tracePt t="17687" x="8988425" y="4783138"/>
          <p14:tracePt t="17695" x="8996363" y="4805363"/>
          <p14:tracePt t="18463" x="9010650" y="4768850"/>
          <p14:tracePt t="18471" x="9031288" y="4733925"/>
          <p14:tracePt t="18479" x="9045575" y="4713288"/>
          <p14:tracePt t="18487" x="9080500" y="4664075"/>
          <p14:tracePt t="18495" x="9109075" y="4629150"/>
          <p14:tracePt t="18502" x="9129713" y="4578350"/>
          <p14:tracePt t="18510" x="9164638" y="4529138"/>
          <p14:tracePt t="18518" x="9186863" y="4494213"/>
          <p14:tracePt t="18526" x="9213850" y="4459288"/>
          <p14:tracePt t="18534" x="9236075" y="4424363"/>
          <p14:tracePt t="18542" x="9256713" y="4402138"/>
          <p14:tracePt t="18550" x="9271000" y="4387850"/>
          <p14:tracePt t="18558" x="9285288" y="4375150"/>
          <p14:tracePt t="18565" x="9299575" y="4367213"/>
          <p14:tracePt t="18581" x="9305925" y="4367213"/>
          <p14:tracePt t="18606" x="9320213" y="4367213"/>
          <p14:tracePt t="19643" x="9320213" y="4352925"/>
          <p14:tracePt t="23515" x="9369425" y="4338638"/>
          <p14:tracePt t="23524" x="9391650" y="4318000"/>
          <p14:tracePt t="23533" x="9426575" y="4297363"/>
          <p14:tracePt t="23540" x="9440863" y="4283075"/>
          <p14:tracePt t="23549" x="9447213" y="4268788"/>
          <p14:tracePt t="23558" x="9461500" y="4254500"/>
          <p14:tracePt t="23565" x="9475788" y="4254500"/>
          <p14:tracePt t="23571" x="9490075" y="4233863"/>
          <p14:tracePt t="23578" x="9510713" y="4233863"/>
          <p14:tracePt t="23587" x="9525000" y="4219575"/>
          <p14:tracePt t="23618" x="9525000" y="4211638"/>
          <p14:tracePt t="23682" x="9510713" y="4211638"/>
          <p14:tracePt t="23690" x="9496425" y="4211638"/>
          <p14:tracePt t="23698" x="9490075" y="4211638"/>
          <p14:tracePt t="23714" x="9461500" y="4211638"/>
          <p14:tracePt t="23723" x="9447213" y="4211638"/>
          <p14:tracePt t="23729" x="9426575" y="4211638"/>
          <p14:tracePt t="23737" x="9412288" y="4211638"/>
          <p14:tracePt t="23745" x="9391650" y="4211638"/>
          <p14:tracePt t="23753" x="9355138" y="4197350"/>
          <p14:tracePt t="23761" x="9305925" y="4184650"/>
          <p14:tracePt t="23769" x="9256713" y="4176713"/>
          <p14:tracePt t="23777" x="9186863" y="4148138"/>
          <p14:tracePt t="23785" x="9129713" y="4113213"/>
          <p14:tracePt t="23793" x="9059863" y="4092575"/>
          <p14:tracePt t="23801" x="8988425" y="4043363"/>
          <p14:tracePt t="23808" x="8910638" y="4006850"/>
          <p14:tracePt t="23816" x="8840788" y="3957638"/>
          <p14:tracePt t="23825" x="8783638" y="3908425"/>
          <p14:tracePt t="23832" x="8699500" y="3867150"/>
          <p14:tracePt t="23840" x="8650288" y="3816350"/>
          <p14:tracePt t="23850" x="8607425" y="3767138"/>
          <p14:tracePt t="23857" x="8529638" y="3697288"/>
          <p14:tracePt t="23865" x="8488363" y="3648075"/>
          <p14:tracePt t="23874" x="8439150" y="3590925"/>
          <p14:tracePt t="23881" x="8388350" y="3541713"/>
          <p14:tracePt t="23889" x="8353425" y="3486150"/>
          <p14:tracePt t="23895" x="8332788" y="3449638"/>
          <p14:tracePt t="23903" x="8297863" y="3386138"/>
          <p14:tracePt t="23911" x="8261350" y="3351213"/>
          <p14:tracePt t="23919" x="8234363" y="3316288"/>
          <p14:tracePt t="23927" x="8212138" y="3281363"/>
          <p14:tracePt t="23935" x="8197850" y="3244850"/>
          <p14:tracePt t="23943" x="8197850" y="3232150"/>
          <p14:tracePt t="23951" x="8185150" y="3217863"/>
          <p14:tracePt t="23959" x="8185150" y="3209925"/>
          <p14:tracePt t="24387" x="8177213" y="3209925"/>
          <p14:tracePt t="24394" x="8128000" y="3209925"/>
          <p14:tracePt t="24403" x="8058150" y="3209925"/>
          <p14:tracePt t="24410" x="7972425" y="3217863"/>
          <p14:tracePt t="24418" x="7839075" y="3232150"/>
          <p14:tracePt t="24426" x="7726363" y="3244850"/>
          <p14:tracePt t="24434" x="7591425" y="3252788"/>
          <p14:tracePt t="24442" x="7450138" y="3267075"/>
          <p14:tracePt t="24449" x="7267575" y="3267075"/>
          <p14:tracePt t="24457" x="7112000" y="3267075"/>
          <p14:tracePt t="24466" x="6970713" y="3267075"/>
          <p14:tracePt t="24473" x="6843713" y="3267075"/>
          <p14:tracePt t="24481" x="6710363" y="3232150"/>
          <p14:tracePt t="24489" x="6610350" y="3195638"/>
          <p14:tracePt t="24499" x="6519863" y="3175000"/>
          <p14:tracePt t="24507" x="6419850" y="3140075"/>
          <p14:tracePt t="24515" x="6350000" y="3105150"/>
          <p14:tracePt t="24521" x="6265863" y="3076575"/>
          <p14:tracePt t="24531" x="6194425" y="3041650"/>
          <p14:tracePt t="24537" x="6138863" y="3019425"/>
          <p14:tracePt t="24545" x="6067425" y="2984500"/>
          <p14:tracePt t="24553" x="5997575" y="2955925"/>
          <p14:tracePt t="24561" x="5969000" y="2949575"/>
          <p14:tracePt t="24568" x="5911850" y="2906713"/>
          <p14:tracePt t="24577" x="5848350" y="2886075"/>
          <p14:tracePt t="24585" x="5807075" y="2863850"/>
          <p14:tracePt t="24592" x="5772150" y="2836863"/>
          <p14:tracePt t="24600" x="5708650" y="2800350"/>
          <p14:tracePt t="24609" x="5672138" y="2779713"/>
          <p14:tracePt t="24616" x="5637213" y="2751138"/>
          <p14:tracePt t="24624" x="5616575" y="2730500"/>
          <p14:tracePt t="24632" x="5581650" y="2709863"/>
          <p14:tracePt t="24641" x="5567363" y="2695575"/>
          <p14:tracePt t="24648" x="5538788" y="2681288"/>
          <p14:tracePt t="24657" x="5538788" y="2673350"/>
          <p14:tracePt t="24665" x="5530850" y="2660650"/>
          <p14:tracePt t="24688" x="5518150" y="2660650"/>
          <p14:tracePt t="24774" x="5530850" y="2673350"/>
          <p14:tracePt t="25179" x="5481638" y="2673350"/>
          <p14:tracePt t="25187" x="5411788" y="2695575"/>
          <p14:tracePt t="25194" x="5327650" y="2730500"/>
          <p14:tracePt t="25202" x="5221288" y="2765425"/>
          <p14:tracePt t="25210" x="5137150" y="2779713"/>
          <p14:tracePt t="25218" x="5030788" y="2814638"/>
          <p14:tracePt t="25226" x="4924425" y="2836863"/>
          <p14:tracePt t="25233" x="4889500" y="2851150"/>
          <p14:tracePt t="25242" x="4805363" y="2871788"/>
          <p14:tracePt t="25249" x="4719638" y="2900363"/>
          <p14:tracePt t="25257" x="4649788" y="2900363"/>
          <p14:tracePt t="25265" x="4600575" y="2906713"/>
          <p14:tracePt t="25273" x="4551363" y="2921000"/>
          <p14:tracePt t="25282" x="4502150" y="2949575"/>
          <p14:tracePt t="25290" x="4445000" y="2955925"/>
          <p14:tracePt t="25299" x="4410075" y="2970213"/>
          <p14:tracePt t="25307" x="4375150" y="2970213"/>
          <p14:tracePt t="25315" x="4352925" y="2990850"/>
          <p14:tracePt t="25321" x="4311650" y="2990850"/>
          <p14:tracePt t="25331" x="4275138" y="3005138"/>
          <p14:tracePt t="25337" x="4268788" y="3005138"/>
          <p14:tracePt t="25345" x="4240213" y="3019425"/>
          <p14:tracePt t="25352" x="4219575" y="3019425"/>
          <p14:tracePt t="25360" x="4205288" y="3027363"/>
          <p14:tracePt t="25368" x="4197350" y="3027363"/>
          <p14:tracePt t="25384" x="4184650" y="3027363"/>
          <p14:tracePt t="25392" x="4170363" y="3027363"/>
          <p14:tracePt t="25416" x="4170363" y="3041650"/>
          <p14:tracePt t="25424" x="4162425" y="3041650"/>
          <p14:tracePt t="25464" x="4162425" y="3054350"/>
          <p14:tracePt t="25765" x="4162425" y="3041650"/>
          <p14:tracePt t="25780" x="4162425" y="3027363"/>
          <p14:tracePt t="25790" x="4162425" y="3019425"/>
          <p14:tracePt t="25796" x="4148138" y="3019425"/>
          <p14:tracePt t="25804" x="4148138" y="3005138"/>
          <p14:tracePt t="25812" x="4133850" y="3005138"/>
          <p14:tracePt t="25820" x="4133850" y="2990850"/>
          <p14:tracePt t="25836" x="4121150" y="2984500"/>
          <p14:tracePt t="25844" x="4121150" y="2970213"/>
          <p14:tracePt t="26074" x="4121150" y="2984500"/>
          <p14:tracePt t="26089" x="4121150" y="2990850"/>
          <p14:tracePt t="26113" x="4133850" y="3005138"/>
          <p14:tracePt t="26144" x="4133850" y="3019425"/>
          <p14:tracePt t="26168" x="4133850" y="3027363"/>
          <p14:tracePt t="26184" x="4148138" y="3027363"/>
          <p14:tracePt t="26192" x="4148138" y="3041650"/>
          <p14:tracePt t="26248" x="4148138" y="3054350"/>
          <p14:tracePt t="26272" x="4162425" y="3054350"/>
          <p14:tracePt t="26279" x="4162425" y="3062288"/>
          <p14:tracePt t="26287" x="4162425" y="3076575"/>
          <p14:tracePt t="26295" x="4170363" y="3090863"/>
          <p14:tracePt t="26303" x="4170363" y="3105150"/>
          <p14:tracePt t="26311" x="4184650" y="3125788"/>
          <p14:tracePt t="26319" x="4197350" y="3160713"/>
          <p14:tracePt t="26327" x="4205288" y="3181350"/>
          <p14:tracePt t="26335" x="4219575" y="3217863"/>
          <p14:tracePt t="26342" x="4240213" y="3244850"/>
          <p14:tracePt t="26350" x="4268788" y="3295650"/>
          <p14:tracePt t="26358" x="4275138" y="3316288"/>
          <p14:tracePt t="26366" x="4311650" y="3336925"/>
          <p14:tracePt t="26374" x="4338638" y="3371850"/>
          <p14:tracePt t="26382" x="4352925" y="3400425"/>
          <p14:tracePt t="26390" x="4387850" y="3422650"/>
          <p14:tracePt t="26398" x="4410075" y="3449638"/>
          <p14:tracePt t="26407" x="4459288" y="3457575"/>
          <p14:tracePt t="26415" x="4479925" y="3486150"/>
          <p14:tracePt t="26424" x="4514850" y="3492500"/>
          <p14:tracePt t="26431" x="4551363" y="3506788"/>
          <p14:tracePt t="26439" x="4586288" y="3521075"/>
          <p14:tracePt t="26446" x="4621213" y="3541713"/>
          <p14:tracePt t="26453" x="4670425" y="3556000"/>
          <p14:tracePt t="26461" x="4705350" y="3562350"/>
          <p14:tracePt t="26469" x="4733925" y="3576638"/>
          <p14:tracePt t="26477" x="4768850" y="3590925"/>
          <p14:tracePt t="26485" x="4776788" y="3605213"/>
          <p14:tracePt t="26494" x="4811713" y="3625850"/>
          <p14:tracePt t="26501" x="4840288" y="3640138"/>
          <p14:tracePt t="26509" x="4860925" y="3648075"/>
          <p14:tracePt t="26517" x="4889500" y="3676650"/>
          <p14:tracePt t="26525" x="4910138" y="3697288"/>
          <p14:tracePt t="26534" x="4924425" y="3717925"/>
          <p14:tracePt t="26540" x="4946650" y="3752850"/>
          <p14:tracePt t="26952" x="4932363" y="3746500"/>
          <p14:tracePt t="26960" x="4932363" y="3732213"/>
          <p14:tracePt t="26968" x="4932363" y="3717925"/>
          <p14:tracePt t="26976" x="4924425" y="3717925"/>
          <p14:tracePt t="26984" x="4924425" y="3711575"/>
          <p14:tracePt t="26992" x="4924425" y="3697288"/>
          <p14:tracePt t="27008" x="4924425" y="3683000"/>
          <p14:tracePt t="27016" x="4924425" y="3676650"/>
          <p14:tracePt t="27024" x="4932363" y="3662363"/>
          <p14:tracePt t="27032" x="4946650" y="3648075"/>
          <p14:tracePt t="27040" x="4981575" y="3640138"/>
          <p14:tracePt t="27049" x="5045075" y="3625850"/>
          <p14:tracePt t="27057" x="5065713" y="3613150"/>
          <p14:tracePt t="27065" x="5149850" y="3590925"/>
          <p14:tracePt t="27073" x="5172075" y="3590925"/>
          <p14:tracePt t="27081" x="5221288" y="3590925"/>
          <p14:tracePt t="27087" x="5256213" y="3590925"/>
          <p14:tracePt t="27095" x="5291138" y="3590925"/>
          <p14:tracePt t="27103" x="5348288" y="3590925"/>
          <p14:tracePt t="27111" x="5411788" y="3590925"/>
          <p14:tracePt t="27118" x="5461000" y="3625850"/>
          <p14:tracePt t="27127" x="5503863" y="3683000"/>
          <p14:tracePt t="27135" x="5616575" y="3867150"/>
          <p14:tracePt t="27142" x="5657850" y="3937000"/>
          <p14:tracePt t="27562" x="5708650" y="3937000"/>
          <p14:tracePt t="27570" x="5729288" y="3937000"/>
          <p14:tracePt t="27578" x="5778500" y="3937000"/>
          <p14:tracePt t="27586" x="5813425" y="3937000"/>
          <p14:tracePt t="27594" x="5862638" y="3937000"/>
          <p14:tracePt t="27602" x="5948363" y="3937000"/>
          <p14:tracePt t="27609" x="5983288" y="3937000"/>
          <p14:tracePt t="27618" x="6032500" y="3937000"/>
          <p14:tracePt t="27625" x="6067425" y="3951288"/>
          <p14:tracePt t="27633" x="6116638" y="3951288"/>
          <p14:tracePt t="27641" x="6159500" y="3957638"/>
          <p14:tracePt t="27649" x="6188075" y="3957638"/>
          <p14:tracePt t="27657" x="6208713" y="3957638"/>
          <p14:tracePt t="27665" x="6229350" y="3971925"/>
          <p14:tracePt t="27673" x="6243638" y="3971925"/>
          <p14:tracePt t="27683" x="6257925" y="3986213"/>
          <p14:tracePt t="27690" x="6265863" y="3986213"/>
          <p14:tracePt t="27705" x="6280150" y="3986213"/>
          <p14:tracePt t="27722" x="6292850" y="3994150"/>
          <p14:tracePt t="27753" x="6307138" y="3994150"/>
          <p14:tracePt t="27768" x="6307138" y="4006850"/>
          <p14:tracePt t="27832" x="6292850" y="4006850"/>
          <p14:tracePt t="27847" x="6265863" y="4006850"/>
          <p14:tracePt t="27857" x="6257925" y="4006850"/>
          <p14:tracePt t="27865" x="6243638" y="4006850"/>
          <p14:tracePt t="27873" x="6208713" y="4006850"/>
          <p14:tracePt t="27881" x="6194425" y="3994150"/>
          <p14:tracePt t="27887" x="6173788" y="3986213"/>
          <p14:tracePt t="27895" x="6124575" y="3971925"/>
          <p14:tracePt t="27903" x="6102350" y="3957638"/>
          <p14:tracePt t="27911" x="6038850" y="3937000"/>
          <p14:tracePt t="27919" x="5997575" y="3922713"/>
          <p14:tracePt t="27927" x="5969000" y="3908425"/>
          <p14:tracePt t="27935" x="5926138" y="3887788"/>
          <p14:tracePt t="27943" x="5884863" y="3873500"/>
          <p14:tracePt t="27950" x="5848350" y="3867150"/>
          <p14:tracePt t="27958" x="5813425" y="3852863"/>
          <p14:tracePt t="27966" x="5807075" y="3838575"/>
          <p14:tracePt t="27974" x="5792788" y="3830638"/>
          <p14:tracePt t="27982" x="5772150" y="3830638"/>
          <p14:tracePt t="27990" x="5757863" y="3816350"/>
          <p14:tracePt t="28125" x="5772150" y="3830638"/>
          <p14:tracePt t="28141" x="5778500" y="3830638"/>
          <p14:tracePt t="28576" x="5772150" y="3830638"/>
          <p14:tracePt t="28585" x="5721350" y="3830638"/>
          <p14:tracePt t="28592" x="5651500" y="3830638"/>
          <p14:tracePt t="28600" x="5567363" y="3830638"/>
          <p14:tracePt t="28608" x="5467350" y="3830638"/>
          <p14:tracePt t="28615" x="5340350" y="3830638"/>
          <p14:tracePt t="28624" x="5207000" y="3830638"/>
          <p14:tracePt t="28632" x="5045075" y="3830638"/>
          <p14:tracePt t="28640" x="4889500" y="3816350"/>
          <p14:tracePt t="28649" x="4733925" y="3803650"/>
          <p14:tracePt t="28657" x="4586288" y="3781425"/>
          <p14:tracePt t="28665" x="4410075" y="3746500"/>
          <p14:tracePt t="28673" x="4233863" y="3717925"/>
          <p14:tracePt t="28679" x="4049713" y="3683000"/>
          <p14:tracePt t="28687" x="3908425" y="3648075"/>
          <p14:tracePt t="28695" x="3775075" y="3625850"/>
          <p14:tracePt t="28703" x="3648075" y="3605213"/>
          <p14:tracePt t="28711" x="3613150" y="3590925"/>
          <p14:tracePt t="28718" x="3527425" y="3562350"/>
          <p14:tracePt t="28727" x="3457575" y="3556000"/>
          <p14:tracePt t="28735" x="3394075" y="3527425"/>
          <p14:tracePt t="28743" x="3351213" y="3521075"/>
          <p14:tracePt t="28750" x="3287713" y="3486150"/>
          <p14:tracePt t="28759" x="3252788" y="3471863"/>
          <p14:tracePt t="28766" x="3232150" y="3457575"/>
          <p14:tracePt t="28774" x="3195638" y="3435350"/>
          <p14:tracePt t="28782" x="3160713" y="3408363"/>
          <p14:tracePt t="28790" x="3125788" y="3386138"/>
          <p14:tracePt t="28798" x="3097213" y="3365500"/>
          <p14:tracePt t="28808" x="3048000" y="3336925"/>
          <p14:tracePt t="28816" x="3027363" y="3316288"/>
          <p14:tracePt t="28823" x="3005138" y="3295650"/>
          <p14:tracePt t="28831" x="2978150" y="3281363"/>
          <p14:tracePt t="28837" x="2955925" y="3267075"/>
          <p14:tracePt t="28845" x="2941638" y="3244850"/>
          <p14:tracePt t="28853" x="2921000" y="3232150"/>
          <p14:tracePt t="28861" x="2906713" y="3217863"/>
          <p14:tracePt t="28869" x="2892425" y="3209925"/>
          <p14:tracePt t="28877" x="2886075" y="3195638"/>
          <p14:tracePt t="28885" x="2871788" y="3181350"/>
          <p14:tracePt t="28893" x="2871788" y="3175000"/>
          <p14:tracePt t="28901" x="2857500" y="3160713"/>
          <p14:tracePt t="28909" x="2851150" y="3146425"/>
          <p14:tracePt t="28917" x="2851150" y="3140075"/>
          <p14:tracePt t="28925" x="2836863" y="3125788"/>
          <p14:tracePt t="28932" x="2822575" y="3125788"/>
          <p14:tracePt t="28941" x="2814638" y="3105150"/>
          <p14:tracePt t="28949" x="2800350" y="3090863"/>
          <p14:tracePt t="28965" x="2787650" y="3076575"/>
          <p14:tracePt t="28980" x="2779713" y="3062288"/>
          <p14:tracePt t="28990" x="2779713" y="3054350"/>
          <p14:tracePt t="29108" x="2779713" y="3062288"/>
          <p14:tracePt t="29122" x="2779713" y="3076575"/>
          <p14:tracePt t="29132" x="2787650" y="3090863"/>
          <p14:tracePt t="29139" x="2800350" y="3105150"/>
          <p14:tracePt t="29148" x="2822575" y="3111500"/>
          <p14:tracePt t="29154" x="2857500" y="3125788"/>
          <p14:tracePt t="29162" x="2886075" y="3140075"/>
          <p14:tracePt t="29170" x="2906713" y="3146425"/>
          <p14:tracePt t="29178" x="2935288" y="3160713"/>
          <p14:tracePt t="29186" x="2955925" y="3175000"/>
          <p14:tracePt t="29195" x="2970213" y="3181350"/>
          <p14:tracePt t="29201" x="2978150" y="3181350"/>
          <p14:tracePt t="29218" x="2990850" y="3195638"/>
          <p14:tracePt t="29241" x="3005138" y="3195638"/>
          <p14:tracePt t="29321" x="3005138" y="3181350"/>
          <p14:tracePt t="29337" x="3005138" y="3175000"/>
          <p14:tracePt t="29345" x="3005138" y="3160713"/>
          <p14:tracePt t="29352" x="2990850" y="3160713"/>
          <p14:tracePt t="29361" x="2990850" y="3146425"/>
          <p14:tracePt t="29368" x="2978150" y="3146425"/>
          <p14:tracePt t="29376" x="2978150" y="3140075"/>
          <p14:tracePt t="29384" x="2970213" y="3125788"/>
          <p14:tracePt t="29399" x="2955925" y="3111500"/>
          <p14:tracePt t="29431" x="2941638" y="3105150"/>
          <p14:tracePt t="29455" x="2935288" y="3105150"/>
          <p14:tracePt t="29471" x="2921000" y="3090863"/>
          <p14:tracePt t="29487" x="2906713" y="3090863"/>
          <p14:tracePt t="29511" x="2892425" y="3090863"/>
          <p14:tracePt t="29527" x="2886075" y="3076575"/>
          <p14:tracePt t="29550" x="2871788" y="3076575"/>
          <p14:tracePt t="29566" x="2857500" y="3076575"/>
          <p14:tracePt t="29598" x="2851150" y="3076575"/>
          <p14:tracePt t="29622" x="2836863" y="3076575"/>
          <p14:tracePt t="29662" x="2822575" y="3076575"/>
          <p14:tracePt t="29709" x="2822575" y="3062288"/>
          <p14:tracePt t="29789" x="2822575" y="3076575"/>
          <p14:tracePt t="29820" x="2822575" y="3090863"/>
          <p14:tracePt t="29843" x="2822575" y="3105150"/>
          <p14:tracePt t="29867" x="2822575" y="3111500"/>
          <p14:tracePt t="29891" x="2836863" y="3111500"/>
          <p14:tracePt t="29906" x="2836863" y="3125788"/>
          <p14:tracePt t="29922" x="2851150" y="3140075"/>
          <p14:tracePt t="29938" x="2857500" y="3146425"/>
          <p14:tracePt t="29954" x="2871788" y="3160713"/>
          <p14:tracePt t="29962" x="2886075" y="3175000"/>
          <p14:tracePt t="29970" x="2906713" y="3195638"/>
          <p14:tracePt t="29978" x="2935288" y="3209925"/>
          <p14:tracePt t="29986" x="2990850" y="3217863"/>
          <p14:tracePt t="29993" x="3048000" y="3252788"/>
          <p14:tracePt t="30001" x="3146425" y="3295650"/>
          <p14:tracePt t="30009" x="3238500" y="3330575"/>
          <p14:tracePt t="30017" x="3371850" y="3386138"/>
          <p14:tracePt t="30025" x="3506788" y="3449638"/>
          <p14:tracePt t="30033" x="3662363" y="3506788"/>
          <p14:tracePt t="30041" x="3789363" y="3556000"/>
          <p14:tracePt t="30049" x="3908425" y="3605213"/>
          <p14:tracePt t="30057" x="4043363" y="3662363"/>
          <p14:tracePt t="30065" x="4162425" y="3697288"/>
          <p14:tracePt t="30074" x="4289425" y="3732213"/>
          <p14:tracePt t="30082" x="4445000" y="3752850"/>
          <p14:tracePt t="30090" x="4565650" y="3795713"/>
          <p14:tracePt t="30098" x="4840288" y="3867150"/>
          <p14:tracePt t="30104" x="5002213" y="3908425"/>
          <p14:tracePt t="30115" x="5221288" y="3971925"/>
          <p14:tracePt t="30120" x="5426075" y="4043363"/>
          <p14:tracePt t="30128" x="5530850" y="4092575"/>
          <p14:tracePt t="30136" x="5708650" y="4162425"/>
          <p14:tracePt t="30144" x="5899150" y="4248150"/>
          <p14:tracePt t="30152" x="6067425" y="4318000"/>
          <p14:tracePt t="30160" x="6116638" y="4338638"/>
          <p14:tracePt t="30168" x="6194425" y="4387850"/>
          <p14:tracePt t="30176" x="6265863" y="4410075"/>
          <p14:tracePt t="30184" x="6307138" y="4451350"/>
          <p14:tracePt t="30191" x="6343650" y="4459288"/>
          <p14:tracePt t="30199" x="6364288" y="4473575"/>
          <p14:tracePt t="30207" x="6378575" y="4487863"/>
          <p14:tracePt t="30216" x="6413500" y="4494213"/>
          <p14:tracePt t="30223" x="6419850" y="4522788"/>
          <p14:tracePt t="30232" x="6448425" y="4543425"/>
          <p14:tracePt t="30702" x="6462713" y="4543425"/>
          <p14:tracePt t="30711" x="6483350" y="4543425"/>
          <p14:tracePt t="30718" x="6534150" y="4543425"/>
          <p14:tracePt t="30729" x="6554788" y="4543425"/>
          <p14:tracePt t="30741" x="6696075" y="4543425"/>
          <p14:tracePt t="30753" x="6731000" y="4543425"/>
          <p14:tracePt t="30759" x="6780213" y="4543425"/>
          <p14:tracePt t="30762" x="6864350" y="4557713"/>
          <p14:tracePt t="30780" x="6956425" y="4557713"/>
          <p14:tracePt t="30797" x="7054850" y="4557713"/>
          <p14:tracePt t="30809" x="7091363" y="4557713"/>
          <p14:tracePt t="30810" x="7140575" y="4557713"/>
          <p14:tracePt t="30824" x="7175500" y="4557713"/>
          <p14:tracePt t="30826" x="7210425" y="4557713"/>
          <p14:tracePt t="30836" x="7232650" y="4557713"/>
          <p14:tracePt t="30848" x="7259638" y="4557713"/>
          <p14:tracePt t="30852" x="7281863" y="4557713"/>
          <p14:tracePt t="30865" x="7316788" y="4557713"/>
          <p14:tracePt t="30865" x="7345363" y="4557713"/>
          <p14:tracePt t="30878" x="7366000" y="4557713"/>
          <p14:tracePt t="30890" x="7415213" y="4565650"/>
          <p14:tracePt t="30902" x="7423150" y="4565650"/>
          <p14:tracePt t="30915" x="7450138" y="4565650"/>
          <p14:tracePt t="30931" x="7472363" y="4565650"/>
          <p14:tracePt t="30944" x="7486650" y="4578350"/>
          <p14:tracePt t="31034" x="7486650" y="4565650"/>
          <p14:tracePt t="31048" x="7486650" y="4557713"/>
          <p14:tracePt t="31061" x="7472363" y="4543425"/>
          <p14:tracePt t="31068" x="7450138" y="4529138"/>
          <p14:tracePt t="31075" x="7415213" y="4508500"/>
          <p14:tracePt t="31081" x="7400925" y="4508500"/>
          <p14:tracePt t="31087" x="7345363" y="4459288"/>
          <p14:tracePt t="31095" x="7316788" y="4451350"/>
          <p14:tracePt t="31103" x="7267575" y="4424363"/>
          <p14:tracePt t="31110" x="7232650" y="4387850"/>
          <p14:tracePt t="31119" x="7196138" y="4375150"/>
          <p14:tracePt t="31129" x="7175500" y="4338638"/>
          <p14:tracePt t="31134" x="7161213" y="4318000"/>
          <p14:tracePt t="31142" x="7146925" y="4303713"/>
          <p14:tracePt t="31150" x="7140575" y="4297363"/>
          <p14:tracePt t="31158" x="7140575" y="4283075"/>
          <p14:tracePt t="31166" x="7140575" y="4268788"/>
          <p14:tracePt t="31174" x="7140575" y="4254500"/>
          <p14:tracePt t="31206" x="7140575" y="4248150"/>
          <p14:tracePt t="31229" x="7146925" y="4248150"/>
          <p14:tracePt t="31237" x="7175500" y="4233863"/>
          <p14:tracePt t="31245" x="7196138" y="4219575"/>
          <p14:tracePt t="31253" x="7232650" y="4219575"/>
          <p14:tracePt t="31261" x="7281863" y="4211638"/>
          <p14:tracePt t="31269" x="7302500" y="4211638"/>
          <p14:tracePt t="31277" x="7351713" y="4211638"/>
          <p14:tracePt t="31285" x="7435850" y="4197350"/>
          <p14:tracePt t="31293" x="7472363" y="4197350"/>
          <p14:tracePt t="31301" x="7521575" y="4197350"/>
          <p14:tracePt t="31308" x="7570788" y="4197350"/>
          <p14:tracePt t="31318" x="7626350" y="4197350"/>
          <p14:tracePt t="31325" x="7662863" y="4197350"/>
          <p14:tracePt t="31332" x="7697788" y="4197350"/>
          <p14:tracePt t="31341" x="7732713" y="4211638"/>
          <p14:tracePt t="31348" x="7761288" y="4219575"/>
          <p14:tracePt t="31357" x="7781925" y="4233863"/>
          <p14:tracePt t="31366" x="7796213" y="4233863"/>
          <p14:tracePt t="31373" x="7804150" y="4248150"/>
          <p14:tracePt t="31381" x="7816850" y="4248150"/>
          <p14:tracePt t="31387" x="7816850" y="4254500"/>
          <p14:tracePt t="31395" x="7831138" y="4254500"/>
          <p14:tracePt t="31411" x="7831138" y="4268788"/>
          <p14:tracePt t="31435" x="7839075" y="4268788"/>
          <p14:tracePt t="31450" x="7839075" y="4283075"/>
          <p14:tracePt t="31815" x="7867650" y="4268788"/>
          <p14:tracePt t="31824" x="7902575" y="4254500"/>
          <p14:tracePt t="31832" x="7958138" y="4219575"/>
          <p14:tracePt t="31841" x="8029575" y="4197350"/>
          <p14:tracePt t="31849" x="8113713" y="4162425"/>
          <p14:tracePt t="31856" x="8197850" y="4141788"/>
          <p14:tracePt t="31864" x="8283575" y="4113213"/>
          <p14:tracePt t="31870" x="8318500" y="4106863"/>
          <p14:tracePt t="31878" x="8388350" y="4092575"/>
          <p14:tracePt t="31886" x="8459788" y="4078288"/>
          <p14:tracePt t="31894" x="8494713" y="4064000"/>
          <p14:tracePt t="31902" x="8543925" y="4057650"/>
          <p14:tracePt t="31910" x="8566150" y="4057650"/>
          <p14:tracePt t="31917" x="8593138" y="4043363"/>
          <p14:tracePt t="31926" x="8615363" y="4043363"/>
          <p14:tracePt t="31934" x="8629650" y="4043363"/>
          <p14:tracePt t="31941" x="8642350" y="4043363"/>
          <p14:tracePt t="31949" x="8650288" y="4043363"/>
          <p14:tracePt t="31957" x="8664575" y="4043363"/>
          <p14:tracePt t="31973" x="8678863" y="4043363"/>
          <p14:tracePt t="31989" x="8685213" y="4043363"/>
          <p14:tracePt t="32235" x="8678863" y="4057650"/>
          <p14:tracePt t="32275" x="8664575" y="4057650"/>
          <p14:tracePt t="32298" x="8650288" y="4057650"/>
          <p14:tracePt t="32314" x="8642350" y="4057650"/>
          <p14:tracePt t="32330" x="8629650" y="4057650"/>
          <p14:tracePt t="32346" x="8615363" y="4057650"/>
          <p14:tracePt t="32354" x="8607425" y="4057650"/>
          <p14:tracePt t="32362" x="8593138" y="4057650"/>
          <p14:tracePt t="32369" x="8578850" y="4057650"/>
          <p14:tracePt t="32377" x="8558213" y="4057650"/>
          <p14:tracePt t="32385" x="8523288" y="4057650"/>
          <p14:tracePt t="32393" x="8488363" y="4057650"/>
          <p14:tracePt t="32401" x="8451850" y="4057650"/>
          <p14:tracePt t="32409" x="8402638" y="4057650"/>
          <p14:tracePt t="32417" x="8332788" y="4057650"/>
          <p14:tracePt t="32425" x="8248650" y="4057650"/>
          <p14:tracePt t="32432" x="8162925" y="4057650"/>
          <p14:tracePt t="32441" x="8058150" y="4043363"/>
          <p14:tracePt t="32449" x="7951788" y="4021138"/>
          <p14:tracePt t="32457" x="7831138" y="4006850"/>
          <p14:tracePt t="32465" x="7677150" y="3994150"/>
          <p14:tracePt t="32474" x="7493000" y="3971925"/>
          <p14:tracePt t="32482" x="7351713" y="3951288"/>
          <p14:tracePt t="32490" x="7005638" y="3908425"/>
          <p14:tracePt t="32498" x="6780213" y="3902075"/>
          <p14:tracePt t="32504" x="6505575" y="3867150"/>
          <p14:tracePt t="32512" x="6243638" y="3838575"/>
          <p14:tracePt t="32520" x="6116638" y="3830638"/>
          <p14:tracePt t="32528" x="5876925" y="3795713"/>
          <p14:tracePt t="32536" x="5616575" y="3752850"/>
          <p14:tracePt t="32543" x="5376863" y="3746500"/>
          <p14:tracePt t="32551" x="5172075" y="3711575"/>
          <p14:tracePt t="32560" x="4932363" y="3697288"/>
          <p14:tracePt t="32567" x="4768850" y="3662363"/>
          <p14:tracePt t="32575" x="4586288" y="3648075"/>
          <p14:tracePt t="32583" x="4459288" y="3625850"/>
          <p14:tracePt t="32591" x="4324350" y="3613150"/>
          <p14:tracePt t="32599" x="4275138" y="3605213"/>
          <p14:tracePt t="32607" x="4197350" y="3590925"/>
          <p14:tracePt t="32615" x="4113213" y="3576638"/>
          <p14:tracePt t="32624" x="4043363" y="3576638"/>
          <p14:tracePt t="32632" x="3979863" y="3562350"/>
          <p14:tracePt t="32641" x="3922713" y="3562350"/>
          <p14:tracePt t="32648" x="3887788" y="3556000"/>
          <p14:tracePt t="32657" x="3852863" y="3556000"/>
          <p14:tracePt t="32662" x="3824288" y="3541713"/>
          <p14:tracePt t="32670" x="3803650" y="3541713"/>
          <p14:tracePt t="32678" x="3775075" y="3541713"/>
          <p14:tracePt t="32687" x="3767138" y="3541713"/>
          <p14:tracePt t="32694" x="3752850" y="3541713"/>
          <p14:tracePt t="32702" x="3740150" y="3541713"/>
          <p14:tracePt t="32718" x="3732213" y="3541713"/>
          <p14:tracePt t="33241" x="3717925" y="3541713"/>
          <p14:tracePt t="33249" x="3668713" y="3541713"/>
          <p14:tracePt t="33257" x="3598863" y="3541713"/>
          <p14:tracePt t="33265" x="3513138" y="3541713"/>
          <p14:tracePt t="33273" x="3408363" y="3541713"/>
          <p14:tracePt t="33282" x="3302000" y="3541713"/>
          <p14:tracePt t="33290" x="3181350" y="3541713"/>
          <p14:tracePt t="33296" x="3048000" y="3541713"/>
          <p14:tracePt t="33304" x="2921000" y="3541713"/>
          <p14:tracePt t="33312" x="2800350" y="3541713"/>
          <p14:tracePt t="33319" x="2667000" y="3541713"/>
          <p14:tracePt t="33327" x="2546350" y="3541713"/>
          <p14:tracePt t="33335" x="2419350" y="3541713"/>
          <p14:tracePt t="33343" x="2335213" y="3527425"/>
          <p14:tracePt t="33351" x="2228850" y="3521075"/>
          <p14:tracePt t="33359" x="2193925" y="3506788"/>
          <p14:tracePt t="33367" x="2109788" y="3492500"/>
          <p14:tracePt t="33375" x="2038350" y="3486150"/>
          <p14:tracePt t="33383" x="1989138" y="3486150"/>
          <p14:tracePt t="33391" x="1919288" y="3471863"/>
          <p14:tracePt t="33399" x="1884363" y="3457575"/>
          <p14:tracePt t="33407" x="1847850" y="3457575"/>
          <p14:tracePt t="33415" x="1812925" y="3449638"/>
          <p14:tracePt t="33423" x="1784350" y="3435350"/>
          <p14:tracePt t="33432" x="1749425" y="3435350"/>
          <p14:tracePt t="33440" x="1743075" y="3435350"/>
          <p14:tracePt t="33448" x="1728788" y="3422650"/>
          <p14:tracePt t="33456" x="1714500" y="3422650"/>
          <p14:tracePt t="33462" x="1708150" y="3422650"/>
          <p14:tracePt t="33470" x="1693863" y="3422650"/>
          <p14:tracePt t="33478" x="1679575" y="3422650"/>
          <p14:tracePt t="33534" x="1665288" y="3422650"/>
          <p14:tracePt t="33842" x="1679575" y="3422650"/>
          <p14:tracePt t="33882" x="1693863" y="3422650"/>
          <p14:tracePt t="33953" x="1708150" y="3422650"/>
          <p14:tracePt t="34057" x="1714500" y="3422650"/>
          <p14:tracePt t="34143" x="1714500" y="3435350"/>
          <p14:tracePt t="34191" x="1728788" y="3435350"/>
          <p14:tracePt t="34247" x="1728788" y="3449638"/>
          <p14:tracePt t="34714" x="1728788" y="3435350"/>
          <p14:tracePt t="34723" x="1743075" y="3435350"/>
          <p14:tracePt t="34768" x="1749425" y="3435350"/>
          <p14:tracePt t="34777" x="1749425" y="3422650"/>
          <p14:tracePt t="34792" x="1778000" y="3408363"/>
          <p14:tracePt t="34800" x="1784350" y="3386138"/>
          <p14:tracePt t="34808" x="1835150" y="3351213"/>
          <p14:tracePt t="34817" x="1862138" y="3330575"/>
          <p14:tracePt t="34824" x="1905000" y="3295650"/>
          <p14:tracePt t="34832" x="1954213" y="3252788"/>
          <p14:tracePt t="34840" x="2003425" y="3209925"/>
          <p14:tracePt t="34848" x="2060575" y="3160713"/>
          <p14:tracePt t="34856" x="2109788" y="3111500"/>
          <p14:tracePt t="34865" x="2179638" y="3062288"/>
          <p14:tracePt t="34873" x="2243138" y="3019425"/>
          <p14:tracePt t="34880" x="2300288" y="2984500"/>
          <p14:tracePt t="34889" x="2335213" y="2955925"/>
          <p14:tracePt t="34896" x="2384425" y="2921000"/>
          <p14:tracePt t="34903" x="2441575" y="2900363"/>
          <p14:tracePt t="34911" x="2490788" y="2871788"/>
          <p14:tracePt t="34919" x="2540000" y="2851150"/>
          <p14:tracePt t="34927" x="2609850" y="2814638"/>
          <p14:tracePt t="34935" x="2632075" y="2814638"/>
          <p14:tracePt t="34943" x="2716213" y="2794000"/>
          <p14:tracePt t="34951" x="2779713" y="2794000"/>
          <p14:tracePt t="34959" x="2836863" y="2794000"/>
          <p14:tracePt t="34967" x="2886075" y="2794000"/>
          <p14:tracePt t="34975" x="2955925" y="2794000"/>
          <p14:tracePt t="34982" x="2990850" y="2794000"/>
          <p14:tracePt t="34991" x="3097213" y="2794000"/>
          <p14:tracePt t="34999" x="3125788" y="2794000"/>
          <p14:tracePt t="35007" x="3168650" y="2800350"/>
          <p14:tracePt t="35015" x="3232150" y="2828925"/>
          <p14:tracePt t="35023" x="3281363" y="2851150"/>
          <p14:tracePt t="35032" x="3322638" y="2886075"/>
          <p14:tracePt t="35040" x="3359150" y="2906713"/>
          <p14:tracePt t="35048" x="3394075" y="2949575"/>
          <p14:tracePt t="35054" x="3471863" y="3005138"/>
          <p14:tracePt t="35062" x="3513138" y="3054350"/>
          <p14:tracePt t="35069" x="3562350" y="3105150"/>
          <p14:tracePt t="35078" x="3633788" y="3181350"/>
          <p14:tracePt t="35482" x="3662363" y="3209925"/>
          <p14:tracePt t="35490" x="3703638" y="3244850"/>
          <p14:tracePt t="35499" x="3740150" y="3281363"/>
          <p14:tracePt t="35507" x="3767138" y="3295650"/>
          <p14:tracePt t="35515" x="3816350" y="3330575"/>
          <p14:tracePt t="35523" x="3838575" y="3365500"/>
          <p14:tracePt t="35531" x="3887788" y="3400425"/>
          <p14:tracePt t="35537" x="3894138" y="3408363"/>
          <p14:tracePt t="35545" x="3930650" y="3435350"/>
          <p14:tracePt t="35553" x="3943350" y="3457575"/>
          <p14:tracePt t="35561" x="3957638" y="3471863"/>
          <p14:tracePt t="35569" x="3965575" y="3471863"/>
          <p14:tracePt t="35576" x="3965575" y="3486150"/>
          <p14:tracePt t="35600" x="3979863" y="3486150"/>
          <p14:tracePt t="39017" x="3994150" y="3486150"/>
          <p14:tracePt t="39025" x="4014788" y="3486150"/>
          <p14:tracePt t="39032" x="4043363" y="3486150"/>
          <p14:tracePt t="39042" x="4098925" y="3486150"/>
          <p14:tracePt t="39049" x="4121150" y="3492500"/>
          <p14:tracePt t="39056" x="4162425" y="3492500"/>
          <p14:tracePt t="39065" x="4197350" y="3506788"/>
          <p14:tracePt t="39073" x="4240213" y="3521075"/>
          <p14:tracePt t="39082" x="4289425" y="3527425"/>
          <p14:tracePt t="39089" x="4311650" y="3541713"/>
          <p14:tracePt t="39098" x="4352925" y="3556000"/>
          <p14:tracePt t="39104" x="4360863" y="3562350"/>
          <p14:tracePt t="39112" x="4387850" y="3576638"/>
          <p14:tracePt t="39119" x="4395788" y="3576638"/>
          <p14:tracePt t="39128" x="4410075" y="3590925"/>
          <p14:tracePt t="39136" x="4424363" y="3590925"/>
          <p14:tracePt t="39151" x="4424363" y="3605213"/>
          <p14:tracePt t="39167" x="4430713" y="3605213"/>
          <p14:tracePt t="39405" x="4459288" y="3605213"/>
          <p14:tracePt t="39415" x="4465638" y="3605213"/>
          <p14:tracePt t="39420" x="4494213" y="3605213"/>
          <p14:tracePt t="39429" x="4529138" y="3605213"/>
          <p14:tracePt t="39437" x="4586288" y="3590925"/>
          <p14:tracePt t="39444" x="4635500" y="3590925"/>
          <p14:tracePt t="39452" x="4719638" y="3590925"/>
          <p14:tracePt t="39460" x="4805363" y="3590925"/>
          <p14:tracePt t="39468" x="4889500" y="3590925"/>
          <p14:tracePt t="39476" x="4995863" y="3590925"/>
          <p14:tracePt t="39484" x="5080000" y="3605213"/>
          <p14:tracePt t="39492" x="5157788" y="3640138"/>
          <p14:tracePt t="39500" x="5241925" y="3648075"/>
          <p14:tracePt t="39507" x="5276850" y="3676650"/>
          <p14:tracePt t="39516" x="5327650" y="3697288"/>
          <p14:tracePt t="39523" x="5376863" y="3732213"/>
          <p14:tracePt t="39532" x="5426075" y="3752850"/>
          <p14:tracePt t="39540" x="5446713" y="3795713"/>
          <p14:tracePt t="39548" x="5481638" y="3830638"/>
          <p14:tracePt t="39912" x="5503863" y="3803650"/>
          <p14:tracePt t="39920" x="5538788" y="3795713"/>
          <p14:tracePt t="39928" x="5581650" y="3781425"/>
          <p14:tracePt t="39935" x="5622925" y="3752850"/>
          <p14:tracePt t="39943" x="5657850" y="3746500"/>
          <p14:tracePt t="39951" x="5694363" y="3717925"/>
          <p14:tracePt t="39959" x="5729288" y="3711575"/>
          <p14:tracePt t="39967" x="5772150" y="3697288"/>
          <p14:tracePt t="39975" x="5792788" y="3683000"/>
          <p14:tracePt t="39983" x="5807075" y="3683000"/>
          <p14:tracePt t="39991" x="5827713" y="3683000"/>
          <p14:tracePt t="39999" x="5842000" y="3676650"/>
          <p14:tracePt t="40007" x="5848350" y="3676650"/>
          <p14:tracePt t="40015" x="5848350" y="3662363"/>
          <p14:tracePt t="40023" x="5862638" y="3662363"/>
          <p14:tracePt t="40032" x="5876925" y="3662363"/>
          <p14:tracePt t="40040" x="5884863" y="3662363"/>
          <p14:tracePt t="40054" x="5899150" y="3662363"/>
          <p14:tracePt t="40062" x="5911850" y="3662363"/>
          <p14:tracePt t="40070" x="5911850" y="3648075"/>
          <p14:tracePt t="40078" x="5926138" y="3648075"/>
          <p14:tracePt t="40925" x="5911850" y="3640138"/>
          <p14:tracePt t="40933" x="5862638" y="3590925"/>
          <p14:tracePt t="40941" x="5842000" y="3556000"/>
          <p14:tracePt t="40949" x="5813425" y="3527425"/>
          <p14:tracePt t="40957" x="5772150" y="3471863"/>
          <p14:tracePt t="40965" x="5729288" y="3408363"/>
          <p14:tracePt t="40974" x="5721350" y="3386138"/>
          <p14:tracePt t="40982" x="5686425" y="3351213"/>
          <p14:tracePt t="40990" x="5657850" y="3302000"/>
          <p14:tracePt t="40998" x="5637213" y="3267075"/>
          <p14:tracePt t="41006" x="5616575" y="3232150"/>
          <p14:tracePt t="41014" x="5588000" y="3209925"/>
          <p14:tracePt t="41020" x="5581650" y="3160713"/>
          <p14:tracePt t="41029" x="5553075" y="3140075"/>
          <p14:tracePt t="41036" x="5538788" y="3111500"/>
          <p14:tracePt t="41044" x="5530850" y="3090863"/>
          <p14:tracePt t="41052" x="5518150" y="3076575"/>
          <p14:tracePt t="41060" x="5503863" y="3062288"/>
          <p14:tracePt t="41068" x="5495925" y="3041650"/>
          <p14:tracePt t="41076" x="5481638" y="3027363"/>
          <p14:tracePt t="41084" x="5481638" y="3019425"/>
          <p14:tracePt t="41092" x="5467350" y="3005138"/>
          <p14:tracePt t="41115" x="5461000" y="2990850"/>
          <p14:tracePt t="41187" x="5446713" y="2990850"/>
          <p14:tracePt t="41218" x="5432425" y="2990850"/>
          <p14:tracePt t="41227" x="5426075" y="2990850"/>
          <p14:tracePt t="41242" x="5411788" y="2990850"/>
          <p14:tracePt t="41250" x="5397500" y="2990850"/>
          <p14:tracePt t="41258" x="5376863" y="3005138"/>
          <p14:tracePt t="41266" x="5340350" y="3005138"/>
          <p14:tracePt t="41274" x="5305425" y="3019425"/>
          <p14:tracePt t="41282" x="5270500" y="3019425"/>
          <p14:tracePt t="41290" x="5192713" y="3027363"/>
          <p14:tracePt t="41298" x="5122863" y="3027363"/>
          <p14:tracePt t="41306" x="5065713" y="3027363"/>
          <p14:tracePt t="41315" x="4981575" y="3027363"/>
          <p14:tracePt t="41323" x="4889500" y="3027363"/>
          <p14:tracePt t="41331" x="4805363" y="3027363"/>
          <p14:tracePt t="41337" x="4768850" y="3027363"/>
          <p14:tracePt t="41345" x="4705350" y="3027363"/>
          <p14:tracePt t="41353" x="4649788" y="3027363"/>
          <p14:tracePt t="41361" x="4600575" y="3027363"/>
          <p14:tracePt t="41369" x="4578350" y="3027363"/>
          <p14:tracePt t="41377" x="4551363" y="3027363"/>
          <p14:tracePt t="41385" x="4514850" y="3027363"/>
          <p14:tracePt t="41400" x="4502150" y="3027363"/>
          <p14:tracePt t="41408" x="4494213" y="3027363"/>
          <p14:tracePt t="41472" x="4494213" y="3041650"/>
          <p14:tracePt t="41900" x="4494213" y="3054350"/>
          <p14:tracePt t="41907" x="4494213" y="3062288"/>
          <p14:tracePt t="41916" x="4479925" y="3090863"/>
          <p14:tracePt t="41924" x="4465638" y="3125788"/>
          <p14:tracePt t="41932" x="4445000" y="3181350"/>
          <p14:tracePt t="41940" x="4430713" y="3217863"/>
          <p14:tracePt t="41948" x="4424363" y="3267075"/>
          <p14:tracePt t="41957" x="4395788" y="3295650"/>
          <p14:tracePt t="41965" x="4387850" y="3351213"/>
          <p14:tracePt t="41970" x="4375150" y="3386138"/>
          <p14:tracePt t="41979" x="4352925" y="3422650"/>
          <p14:tracePt t="41987" x="4338638" y="3457575"/>
          <p14:tracePt t="41994" x="4324350" y="3486150"/>
          <p14:tracePt t="42002" x="4311650" y="3506788"/>
          <p14:tracePt t="42010" x="4311650" y="3521075"/>
          <p14:tracePt t="42018" x="4303713" y="3527425"/>
          <p14:tracePt t="42026" x="4303713" y="3541713"/>
          <p14:tracePt t="42042" x="4289425" y="3541713"/>
          <p14:tracePt t="42162" x="4289425" y="3527425"/>
          <p14:tracePt t="42177" x="4275138" y="3521075"/>
          <p14:tracePt t="42192" x="4275138" y="3492500"/>
          <p14:tracePt t="42208" x="4275138" y="3486150"/>
          <p14:tracePt t="42216" x="4275138" y="3471863"/>
          <p14:tracePt t="42224" x="4275138" y="3457575"/>
          <p14:tracePt t="42232" x="4275138" y="3449638"/>
          <p14:tracePt t="42240" x="4275138" y="3435350"/>
          <p14:tracePt t="42248" x="4275138" y="3422650"/>
          <p14:tracePt t="42256" x="4275138" y="3400425"/>
          <p14:tracePt t="42265" x="4275138" y="3386138"/>
          <p14:tracePt t="42272" x="4275138" y="3371850"/>
          <p14:tracePt t="42282" x="4311650" y="3330575"/>
          <p14:tracePt t="42287" x="4338638" y="3302000"/>
          <p14:tracePt t="42298" x="4375150" y="3252788"/>
          <p14:tracePt t="42303" x="4430713" y="3195638"/>
          <p14:tracePt t="42311" x="4543425" y="3076575"/>
          <p14:tracePt t="42319" x="4670425" y="2970213"/>
          <p14:tracePt t="42327" x="4840288" y="2828925"/>
          <p14:tracePt t="42335" x="5016500" y="2660650"/>
          <p14:tracePt t="42343" x="5100638" y="2589213"/>
          <p14:tracePt t="42351" x="5276850" y="2433638"/>
          <p14:tracePt t="42359" x="5467350" y="2279650"/>
          <p14:tracePt t="42367" x="5651500" y="2138363"/>
          <p14:tracePt t="42375" x="5813425" y="1989138"/>
          <p14:tracePt t="42382" x="5948363" y="1870075"/>
          <p14:tracePt t="42390" x="6075363" y="1749425"/>
          <p14:tracePt t="42399" x="6116638" y="1728788"/>
          <p14:tracePt t="42407" x="6194425" y="1657350"/>
          <p14:tracePt t="42415" x="6257925" y="1608138"/>
          <p14:tracePt t="42423" x="6307138" y="1573213"/>
          <p14:tracePt t="42431" x="6364288" y="1538288"/>
          <p14:tracePt t="42440" x="6399213" y="1524000"/>
          <p14:tracePt t="42446" x="6448425" y="1503363"/>
          <p14:tracePt t="42454" x="6470650" y="1503363"/>
          <p14:tracePt t="42462" x="6505575" y="1503363"/>
          <p14:tracePt t="42470" x="6540500" y="1503363"/>
          <p14:tracePt t="42477" x="6569075" y="1503363"/>
          <p14:tracePt t="42486" x="6604000" y="1503363"/>
          <p14:tracePt t="42494" x="6638925" y="1503363"/>
          <p14:tracePt t="42501" x="6661150" y="1517650"/>
          <p14:tracePt t="42509" x="6673850" y="1538288"/>
          <p14:tracePt t="42517" x="6696075" y="1558925"/>
          <p14:tracePt t="42525" x="6745288" y="1622425"/>
          <p14:tracePt t="42533" x="6759575" y="1657350"/>
          <p14:tracePt t="42541" x="6765925" y="1708150"/>
          <p14:tracePt t="42549" x="6794500" y="1763713"/>
          <p14:tracePt t="42557" x="6794500" y="1847850"/>
          <p14:tracePt t="42565" x="6808788" y="1968500"/>
          <p14:tracePt t="42573" x="6808788" y="2208213"/>
          <p14:tracePt t="42581" x="6808788" y="2292350"/>
          <p14:tracePt t="42590" x="6808788" y="2490788"/>
          <p14:tracePt t="42598" x="6808788" y="2673350"/>
          <p14:tracePt t="42607" x="6808788" y="2851150"/>
          <p14:tracePt t="42612" x="6780213" y="3027363"/>
          <p14:tracePt t="42620" x="6731000" y="3209925"/>
          <p14:tracePt t="42628" x="6710363" y="3351213"/>
          <p14:tracePt t="42636" x="6688138" y="3386138"/>
          <p14:tracePt t="42644" x="6661150" y="3492500"/>
          <p14:tracePt t="42652" x="6638925" y="3562350"/>
          <p14:tracePt t="42659" x="6604000" y="3625850"/>
          <p14:tracePt t="42668" x="6575425" y="3676650"/>
          <p14:tracePt t="42676" x="6569075" y="3697288"/>
          <p14:tracePt t="42683" x="6534150" y="3717925"/>
          <p14:tracePt t="42691" x="6519863" y="3732213"/>
          <p14:tracePt t="42699" x="6497638" y="3746500"/>
          <p14:tracePt t="42707" x="6470650" y="3746500"/>
          <p14:tracePt t="42715" x="6462713" y="3752850"/>
          <p14:tracePt t="42723" x="6434138" y="3752850"/>
          <p14:tracePt t="42732" x="6399213" y="3767138"/>
          <p14:tracePt t="42740" x="6378575" y="3767138"/>
          <p14:tracePt t="42748" x="6350000" y="3767138"/>
          <p14:tracePt t="42757" x="6329363" y="3767138"/>
          <p14:tracePt t="42762" x="6307138" y="3767138"/>
          <p14:tracePt t="42773" x="6265863" y="3767138"/>
          <p14:tracePt t="42778" x="6243638" y="3767138"/>
          <p14:tracePt t="42787" x="6194425" y="3767138"/>
          <p14:tracePt t="42794" x="6159500" y="3752850"/>
          <p14:tracePt t="42802" x="6116638" y="3732213"/>
          <p14:tracePt t="42810" x="6067425" y="3711575"/>
          <p14:tracePt t="42818" x="6003925" y="3676650"/>
          <p14:tracePt t="42826" x="5948363" y="3625850"/>
          <p14:tracePt t="42834" x="5899150" y="3576638"/>
          <p14:tracePt t="42842" x="5813425" y="3527425"/>
          <p14:tracePt t="42850" x="5743575" y="3471863"/>
          <p14:tracePt t="42858" x="5686425" y="3422650"/>
          <p14:tracePt t="42865" x="5616575" y="3371850"/>
          <p14:tracePt t="42873" x="5588000" y="3336925"/>
          <p14:tracePt t="42882" x="5530850" y="3302000"/>
          <p14:tracePt t="42890" x="5467350" y="3252788"/>
          <p14:tracePt t="42898" x="5426075" y="3217863"/>
          <p14:tracePt t="42907" x="5383213" y="3181350"/>
          <p14:tracePt t="42915" x="5348288" y="3160713"/>
          <p14:tracePt t="42923" x="5327650" y="3140075"/>
          <p14:tracePt t="42929" x="5305425" y="3125788"/>
          <p14:tracePt t="42945" x="5276850" y="3111500"/>
          <p14:tracePt t="42960" x="5270500" y="3111500"/>
          <p14:tracePt t="42992" x="5256213" y="3111500"/>
          <p14:tracePt t="43072" x="5256213" y="3125788"/>
          <p14:tracePt t="44489" x="5256213" y="3146425"/>
          <p14:tracePt t="44499" x="5235575" y="3181350"/>
          <p14:tracePt t="44509" x="5207000" y="3217863"/>
          <p14:tracePt t="44515" x="5186363" y="3244850"/>
          <p14:tracePt t="44523" x="5149850" y="3295650"/>
          <p14:tracePt t="44529" x="5122863" y="3316288"/>
          <p14:tracePt t="44537" x="5100638" y="3351213"/>
          <p14:tracePt t="44545" x="5065713" y="3371850"/>
          <p14:tracePt t="44553" x="5045075" y="3400425"/>
          <p14:tracePt t="44562" x="5016500" y="3408363"/>
          <p14:tracePt t="44569" x="5002213" y="3435350"/>
          <p14:tracePt t="44577" x="4981575" y="3449638"/>
          <p14:tracePt t="44584" x="4967288" y="3457575"/>
          <p14:tracePt t="44592" x="4946650" y="3471863"/>
          <p14:tracePt t="44618" x="4910138" y="3486150"/>
          <p14:tracePt t="44632" x="4895850" y="3492500"/>
          <p14:tracePt t="44640" x="4895850" y="3506788"/>
          <p14:tracePt t="44649" x="4889500" y="3506788"/>
          <p14:tracePt t="44672" x="4889500" y="3521075"/>
          <p14:tracePt t="44681" x="4875213" y="3521075"/>
          <p14:tracePt t="45028" x="4875213" y="3506788"/>
          <p14:tracePt t="45757" x="4875213" y="3521075"/>
          <p14:tracePt t="45766" x="4889500" y="3527425"/>
          <p14:tracePt t="45774" x="4895850" y="3541713"/>
          <p14:tracePt t="45782" x="4924425" y="3556000"/>
          <p14:tracePt t="45789" x="4924425" y="3576638"/>
          <p14:tracePt t="45797" x="4932363" y="3576638"/>
          <p14:tracePt t="45803" x="4946650" y="3605213"/>
          <p14:tracePt t="45812" x="4959350" y="3613150"/>
          <p14:tracePt t="45820" x="4967288" y="3613150"/>
          <p14:tracePt t="45827" x="4967288" y="3625850"/>
          <p14:tracePt t="45835" x="4981575" y="3640138"/>
          <p14:tracePt t="45843" x="4981575" y="3648075"/>
          <p14:tracePt t="45859" x="4995863" y="3662363"/>
          <p14:tracePt t="45883" x="5002213" y="3676650"/>
          <p14:tracePt t="45941" x="5016500" y="3676650"/>
          <p14:tracePt t="45948" x="5016500" y="3683000"/>
          <p14:tracePt t="45954" x="5030788" y="3683000"/>
          <p14:tracePt t="45962" x="5030788" y="3697288"/>
          <p14:tracePt t="45970" x="5051425" y="3711575"/>
          <p14:tracePt t="45978" x="5065713" y="3717925"/>
          <p14:tracePt t="45986" x="5086350" y="3717925"/>
          <p14:tracePt t="45994" x="5100638" y="3732213"/>
          <p14:tracePt t="46002" x="5137150" y="3752850"/>
          <p14:tracePt t="46010" x="5149850" y="3781425"/>
          <p14:tracePt t="46017" x="5172075" y="3795713"/>
          <p14:tracePt t="46025" x="5192713" y="3803650"/>
          <p14:tracePt t="46033" x="5207000" y="3816350"/>
          <p14:tracePt t="46041" x="5221288" y="3830638"/>
          <p14:tracePt t="46049" x="5235575" y="3830638"/>
          <p14:tracePt t="46057" x="5256213" y="3838575"/>
          <p14:tracePt t="46065" x="5256213" y="3852863"/>
          <p14:tracePt t="46073" x="5276850" y="3867150"/>
          <p14:tracePt t="46089" x="5313363" y="3887788"/>
          <p14:tracePt t="46098" x="5327650" y="3902075"/>
          <p14:tracePt t="46556" x="5348288" y="3887788"/>
          <p14:tracePt t="46565" x="5376863" y="3887788"/>
          <p14:tracePt t="46573" x="5397500" y="3873500"/>
          <p14:tracePt t="46582" x="5426075" y="3867150"/>
          <p14:tracePt t="46589" x="5432425" y="3852863"/>
          <p14:tracePt t="46596" x="5467350" y="3852863"/>
          <p14:tracePt t="46604" x="5495925" y="3830638"/>
          <p14:tracePt t="46612" x="5503863" y="3830638"/>
          <p14:tracePt t="46619" x="5530850" y="3816350"/>
          <p14:tracePt t="46627" x="5567363" y="3803650"/>
          <p14:tracePt t="46635" x="5581650" y="3803650"/>
          <p14:tracePt t="46643" x="5602288" y="3795713"/>
          <p14:tracePt t="46651" x="5622925" y="3781425"/>
          <p14:tracePt t="46659" x="5651500" y="3781425"/>
          <p14:tracePt t="46667" x="5657850" y="3767138"/>
          <p14:tracePt t="46675" x="5672138" y="3767138"/>
          <p14:tracePt t="46682" x="5694363" y="3767138"/>
          <p14:tracePt t="46691" x="5708650" y="3752850"/>
          <p14:tracePt t="46699" x="5721350" y="3752850"/>
          <p14:tracePt t="46707" x="5729288" y="3752850"/>
          <p14:tracePt t="46722" x="5743575" y="3752850"/>
          <p14:tracePt t="46746" x="5757863" y="3746500"/>
          <p14:tracePt t="46771" x="5772150" y="3746500"/>
          <p14:tracePt t="46801" x="5778500" y="3746500"/>
          <p14:tracePt t="46817" x="5792788" y="3746500"/>
          <p14:tracePt t="46833" x="5807075" y="3746500"/>
          <p14:tracePt t="46849" x="5813425" y="3746500"/>
          <p14:tracePt t="46865" x="5827713" y="3746500"/>
          <p14:tracePt t="46873" x="5842000" y="3746500"/>
          <p14:tracePt t="46888" x="5848350" y="3746500"/>
          <p14:tracePt t="46898" x="5862638" y="3746500"/>
          <p14:tracePt t="46906" x="5876925" y="3746500"/>
          <p14:tracePt t="46912" x="5884863" y="3746500"/>
          <p14:tracePt t="46920" x="5899150" y="3746500"/>
          <p14:tracePt t="46928" x="5926138" y="3746500"/>
          <p14:tracePt t="46936" x="5934075" y="3746500"/>
          <p14:tracePt t="46944" x="5948363" y="3752850"/>
          <p14:tracePt t="46952" x="5969000" y="3752850"/>
          <p14:tracePt t="46960" x="5983288" y="3767138"/>
          <p14:tracePt t="46976" x="5997575" y="3781425"/>
          <p14:tracePt t="46983" x="6003925" y="3781425"/>
          <p14:tracePt t="46992" x="6003925" y="3795713"/>
          <p14:tracePt t="46999" x="6018213" y="3795713"/>
          <p14:tracePt t="47015" x="6018213" y="3803650"/>
          <p14:tracePt t="47023" x="6032500" y="3803650"/>
          <p14:tracePt t="47032" x="6032500" y="3816350"/>
          <p14:tracePt t="47047" x="6038850" y="3830638"/>
          <p14:tracePt t="47063" x="6038850" y="3838575"/>
          <p14:tracePt t="47071" x="6053138" y="3838575"/>
          <p14:tracePt t="47079" x="6053138" y="3852863"/>
          <p14:tracePt t="47087" x="6053138" y="3867150"/>
          <p14:tracePt t="47094" x="6067425" y="3867150"/>
          <p14:tracePt t="47118" x="6067425" y="3873500"/>
          <p14:tracePt t="47134" x="6075363" y="3873500"/>
          <p14:tracePt t="47158" x="6075363" y="3887788"/>
          <p14:tracePt t="47166" x="6089650" y="3902075"/>
          <p14:tracePt t="47174" x="6124575" y="3922713"/>
          <p14:tracePt t="47182" x="6124575" y="3937000"/>
          <p14:tracePt t="47190" x="6153150" y="3957638"/>
          <p14:tracePt t="47198" x="6173788" y="3986213"/>
          <p14:tracePt t="47207" x="6194425" y="4006850"/>
          <p14:tracePt t="47215" x="6223000" y="4029075"/>
          <p14:tracePt t="47223" x="6223000" y="4043363"/>
          <p14:tracePt t="47231" x="6243638" y="4057650"/>
          <p14:tracePt t="47237" x="6257925" y="4078288"/>
          <p14:tracePt t="47245" x="6257925" y="4092575"/>
          <p14:tracePt t="47253" x="6265863" y="4092575"/>
          <p14:tracePt t="47261" x="6265863" y="4106863"/>
          <p14:tracePt t="47269" x="6280150" y="4106863"/>
          <p14:tracePt t="47285" x="6280150" y="4113213"/>
          <p14:tracePt t="47317" x="6280150" y="4127500"/>
          <p14:tracePt t="47340" x="6280150" y="4141788"/>
          <p14:tracePt t="47372" x="6280150" y="4148138"/>
          <p14:tracePt t="47381" x="6265863" y="4148138"/>
          <p14:tracePt t="47390" x="6257925" y="4148138"/>
          <p14:tracePt t="47395" x="6243638" y="4162425"/>
          <p14:tracePt t="47403" x="6229350" y="4162425"/>
          <p14:tracePt t="47411" x="6223000" y="4176713"/>
          <p14:tracePt t="47419" x="6194425" y="4176713"/>
          <p14:tracePt t="47427" x="6173788" y="4184650"/>
          <p14:tracePt t="47435" x="6153150" y="4197350"/>
          <p14:tracePt t="47443" x="6124575" y="4211638"/>
          <p14:tracePt t="47451" x="6089650" y="4219575"/>
          <p14:tracePt t="47459" x="6067425" y="4233863"/>
          <p14:tracePt t="47467" x="6038850" y="4248150"/>
          <p14:tracePt t="47475" x="6032500" y="4254500"/>
          <p14:tracePt t="47483" x="6003925" y="4254500"/>
          <p14:tracePt t="47490" x="5997575" y="4268788"/>
          <p14:tracePt t="47499" x="5969000" y="4268788"/>
          <p14:tracePt t="47507" x="5969000" y="4283075"/>
          <p14:tracePt t="47515" x="5962650" y="4297363"/>
          <p14:tracePt t="47523" x="5948363" y="4297363"/>
          <p14:tracePt t="47538" x="5934075" y="4303713"/>
          <p14:tracePt t="47578" x="5926138" y="4318000"/>
          <p14:tracePt t="47610" x="5926138" y="4332288"/>
          <p14:tracePt t="47625" x="5926138" y="4338638"/>
          <p14:tracePt t="47641" x="5911850" y="4352925"/>
          <p14:tracePt t="47649" x="5911850" y="4367213"/>
          <p14:tracePt t="47657" x="5899150" y="4387850"/>
          <p14:tracePt t="47665" x="5884863" y="4402138"/>
          <p14:tracePt t="47673" x="5876925" y="4424363"/>
          <p14:tracePt t="47682" x="5876925" y="4438650"/>
          <p14:tracePt t="47690" x="5862638" y="4459288"/>
          <p14:tracePt t="47698" x="5848350" y="4487863"/>
          <p14:tracePt t="47706" x="5842000" y="4508500"/>
          <p14:tracePt t="47712" x="5827713" y="4522788"/>
          <p14:tracePt t="47721" x="5813425" y="4529138"/>
          <p14:tracePt t="47728" x="5807075" y="4557713"/>
          <p14:tracePt t="47736" x="5792788" y="4565650"/>
          <p14:tracePt t="47744" x="5792788" y="4592638"/>
          <p14:tracePt t="47752" x="5778500" y="4592638"/>
          <p14:tracePt t="47760" x="5778500" y="4614863"/>
          <p14:tracePt t="47768" x="5772150" y="4629150"/>
          <p14:tracePt t="47783" x="5757863" y="4641850"/>
          <p14:tracePt t="47791" x="5757863" y="4649788"/>
          <p14:tracePt t="47815" x="5743575" y="4664075"/>
          <p14:tracePt t="47839" x="5743575" y="4678363"/>
          <p14:tracePt t="48378" x="5729288" y="4678363"/>
          <p14:tracePt t="48385" x="5686425" y="4719638"/>
          <p14:tracePt t="48393" x="5616575" y="4768850"/>
          <p14:tracePt t="48401" x="5530850" y="4840288"/>
          <p14:tracePt t="48409" x="5426075" y="4910138"/>
          <p14:tracePt t="48417" x="5276850" y="4987925"/>
          <p14:tracePt t="48425" x="5149850" y="5059363"/>
          <p14:tracePt t="48433" x="4981575" y="5129213"/>
          <p14:tracePt t="48441" x="4826000" y="5186363"/>
          <p14:tracePt t="48449" x="4705350" y="5235575"/>
          <p14:tracePt t="48457" x="4551363" y="5270500"/>
          <p14:tracePt t="48466" x="4430713" y="5319713"/>
          <p14:tracePt t="48474" x="4324350" y="5334000"/>
          <p14:tracePt t="48481" x="4197350" y="5354638"/>
          <p14:tracePt t="48490" x="4084638" y="5368925"/>
          <p14:tracePt t="48498" x="4049713" y="5368925"/>
          <p14:tracePt t="48506" x="3994150" y="5368925"/>
          <p14:tracePt t="48512" x="3922713" y="5368925"/>
          <p14:tracePt t="48521" x="3852863" y="5368925"/>
          <p14:tracePt t="48528" x="3816350" y="5368925"/>
          <p14:tracePt t="48536" x="3775075" y="5368925"/>
          <p14:tracePt t="48544" x="3752850" y="5368925"/>
          <p14:tracePt t="48552" x="3740150" y="5368925"/>
          <p14:tracePt t="48560" x="3717925" y="5368925"/>
          <p14:tracePt t="48567" x="3703638" y="5368925"/>
          <p14:tracePt t="48599" x="3697288" y="5368925"/>
          <p14:tracePt t="48742" x="3703638" y="5376863"/>
          <p14:tracePt t="48766" x="3717925" y="5376863"/>
          <p14:tracePt t="52282" x="3717925" y="5368925"/>
          <p14:tracePt t="52290" x="3717925" y="5334000"/>
          <p14:tracePt t="52301" x="3717925" y="5305425"/>
          <p14:tracePt t="52307" x="3703638" y="5270500"/>
          <p14:tracePt t="52315" x="3703638" y="5213350"/>
          <p14:tracePt t="52323" x="3703638" y="5178425"/>
          <p14:tracePt t="52331" x="3703638" y="5143500"/>
          <p14:tracePt t="52339" x="3703638" y="5108575"/>
          <p14:tracePt t="52345" x="3697288" y="5080000"/>
          <p14:tracePt t="52353" x="3697288" y="5030788"/>
          <p14:tracePt t="52361" x="3697288" y="5022850"/>
          <p14:tracePt t="52369" x="3697288" y="5010150"/>
          <p14:tracePt t="52377" x="3697288" y="4987925"/>
          <p14:tracePt t="52385" x="3697288" y="4973638"/>
          <p14:tracePt t="52393" x="3697288" y="4959350"/>
          <p14:tracePt t="52401" x="3697288" y="4953000"/>
          <p14:tracePt t="52417" x="3697288" y="4924425"/>
          <p14:tracePt t="52424" x="3697288" y="4910138"/>
          <p14:tracePt t="52432" x="3697288" y="4889500"/>
          <p14:tracePt t="52440" x="3683000" y="4868863"/>
          <p14:tracePt t="52449" x="3668713" y="4832350"/>
          <p14:tracePt t="52457" x="3668713" y="4805363"/>
          <p14:tracePt t="52465" x="3662363" y="4783138"/>
          <p14:tracePt t="52473" x="3662363" y="4768850"/>
          <p14:tracePt t="52481" x="3648075" y="4733925"/>
          <p14:tracePt t="52489" x="3633788" y="4713288"/>
          <p14:tracePt t="52495" x="3625850" y="4699000"/>
          <p14:tracePt t="52503" x="3613150" y="4678363"/>
          <p14:tracePt t="52511" x="3613150" y="4664075"/>
          <p14:tracePt t="52519" x="3598863" y="4649788"/>
          <p14:tracePt t="52527" x="3584575" y="4641850"/>
          <p14:tracePt t="52543" x="3576638" y="4629150"/>
          <p14:tracePt t="52551" x="3562350" y="4614863"/>
          <p14:tracePt t="52559" x="3549650" y="4614863"/>
          <p14:tracePt t="52567" x="3541713" y="4606925"/>
          <p14:tracePt t="52583" x="3513138" y="4592638"/>
          <p14:tracePt t="52590" x="3492500" y="4592638"/>
          <p14:tracePt t="52599" x="3457575" y="4578350"/>
          <p14:tracePt t="52607" x="3422650" y="4578350"/>
          <p14:tracePt t="52615" x="3371850" y="4565650"/>
          <p14:tracePt t="52623" x="3322638" y="4557713"/>
          <p14:tracePt t="52632" x="3267075" y="4543425"/>
          <p14:tracePt t="52640" x="3195638" y="4522788"/>
          <p14:tracePt t="52648" x="3111500" y="4494213"/>
          <p14:tracePt t="52654" x="3005138" y="4459288"/>
          <p14:tracePt t="52662" x="2871788" y="4424363"/>
          <p14:tracePt t="52670" x="2751138" y="4402138"/>
          <p14:tracePt t="52678" x="2624138" y="4367213"/>
          <p14:tracePt t="52686" x="2505075" y="4332288"/>
          <p14:tracePt t="52693" x="2370138" y="4297363"/>
          <p14:tracePt t="52702" x="2265363" y="4268788"/>
          <p14:tracePt t="52709" x="2159000" y="4248150"/>
          <p14:tracePt t="52718" x="2124075" y="4233863"/>
          <p14:tracePt t="52725" x="2038350" y="4211638"/>
          <p14:tracePt t="52733" x="1989138" y="4197350"/>
          <p14:tracePt t="52741" x="1939925" y="4197350"/>
          <p14:tracePt t="52749" x="1898650" y="4184650"/>
          <p14:tracePt t="52758" x="1862138" y="4184650"/>
          <p14:tracePt t="52765" x="1847850" y="4184650"/>
          <p14:tracePt t="52773" x="1820863" y="4184650"/>
          <p14:tracePt t="52789" x="1812925" y="4184650"/>
          <p14:tracePt t="52812" x="1798638" y="4184650"/>
          <p14:tracePt t="52876" x="1812925" y="4184650"/>
          <p14:tracePt t="52931" x="1820863" y="4184650"/>
          <p14:tracePt t="53042" x="1835150" y="4184650"/>
          <p14:tracePt t="53050" x="1862138" y="4184650"/>
          <p14:tracePt t="53058" x="1870075" y="4184650"/>
          <p14:tracePt t="53066" x="1884363" y="4184650"/>
          <p14:tracePt t="53074" x="1905000" y="4184650"/>
          <p14:tracePt t="53082" x="1939925" y="4184650"/>
          <p14:tracePt t="53090" x="1968500" y="4197350"/>
          <p14:tracePt t="53098" x="1989138" y="4197350"/>
          <p14:tracePt t="53107" x="2011363" y="4197350"/>
          <p14:tracePt t="53115" x="2052638" y="4211638"/>
          <p14:tracePt t="53126" x="2089150" y="4219575"/>
          <p14:tracePt t="53131" x="2109788" y="4219575"/>
          <p14:tracePt t="53137" x="2130425" y="4233863"/>
          <p14:tracePt t="53145" x="2144713" y="4233863"/>
          <p14:tracePt t="53153" x="2165350" y="4248150"/>
          <p14:tracePt t="53169" x="2193925" y="4248150"/>
          <p14:tracePt t="53176" x="2193925" y="4254500"/>
          <p14:tracePt t="53185" x="2201863" y="4254500"/>
          <p14:tracePt t="53200" x="2201863" y="4268788"/>
          <p14:tracePt t="53208" x="2216150" y="4268788"/>
          <p14:tracePt t="54491" x="2228850" y="4268788"/>
          <p14:tracePt t="54500" x="2265363" y="4254500"/>
          <p14:tracePt t="54507" x="2300288" y="4248150"/>
          <p14:tracePt t="54515" x="2335213" y="4233863"/>
          <p14:tracePt t="54524" x="2370138" y="4219575"/>
          <p14:tracePt t="54532" x="2433638" y="4219575"/>
          <p14:tracePt t="54540" x="2470150" y="4219575"/>
          <p14:tracePt t="54549" x="2505075" y="4211638"/>
          <p14:tracePt t="54557" x="2540000" y="4211638"/>
          <p14:tracePt t="54564" x="2574925" y="4211638"/>
          <p14:tracePt t="54571" x="2609850" y="4211638"/>
          <p14:tracePt t="54579" x="2660650" y="4211638"/>
          <p14:tracePt t="54587" x="2681288" y="4211638"/>
          <p14:tracePt t="54594" x="2701925" y="4211638"/>
          <p14:tracePt t="54602" x="2716213" y="4211638"/>
          <p14:tracePt t="54610" x="2744788" y="4211638"/>
          <p14:tracePt t="54618" x="2751138" y="4211638"/>
          <p14:tracePt t="54626" x="2765425" y="4211638"/>
          <p14:tracePt t="54634" x="2779713" y="4211638"/>
          <p14:tracePt t="54642" x="2787650" y="4211638"/>
          <p14:tracePt t="54658" x="2800350" y="4211638"/>
          <p14:tracePt t="54666" x="2814638" y="4211638"/>
          <p14:tracePt t="54681" x="2822575" y="4211638"/>
          <p14:tracePt t="54697" x="2822575" y="4219575"/>
          <p14:tracePt t="54707" x="2836863" y="4219575"/>
          <p14:tracePt t="54729" x="2851150" y="4219575"/>
          <p14:tracePt t="56614" x="2857500" y="4219575"/>
          <p14:tracePt t="56625" x="2892425" y="4211638"/>
          <p14:tracePt t="56631" x="2935288" y="4184650"/>
          <p14:tracePt t="56639" x="2990850" y="4162425"/>
          <p14:tracePt t="56645" x="3048000" y="4141788"/>
          <p14:tracePt t="56653" x="3132138" y="4106863"/>
          <p14:tracePt t="56661" x="3232150" y="4078288"/>
          <p14:tracePt t="56669" x="3316288" y="4057650"/>
          <p14:tracePt t="56677" x="3394075" y="4029075"/>
          <p14:tracePt t="56685" x="3492500" y="4021138"/>
          <p14:tracePt t="56693" x="3541713" y="4021138"/>
          <p14:tracePt t="56700" x="3662363" y="3986213"/>
          <p14:tracePt t="56709" x="3697288" y="3986213"/>
          <p14:tracePt t="56717" x="3767138" y="3986213"/>
          <p14:tracePt t="56724" x="3816350" y="3971925"/>
          <p14:tracePt t="56732" x="3873500" y="3971925"/>
          <p14:tracePt t="56740" x="3922713" y="3971925"/>
          <p14:tracePt t="56748" x="3957638" y="3971925"/>
          <p14:tracePt t="56757" x="3994150" y="3971925"/>
          <p14:tracePt t="56765" x="4029075" y="3971925"/>
          <p14:tracePt t="56773" x="4064000" y="3971925"/>
          <p14:tracePt t="56781" x="4084638" y="3971925"/>
          <p14:tracePt t="56789" x="4113213" y="3971925"/>
          <p14:tracePt t="56798" x="4133850" y="3971925"/>
          <p14:tracePt t="56804" x="4162425" y="3971925"/>
          <p14:tracePt t="56811" x="4184650" y="3971925"/>
          <p14:tracePt t="56819" x="4197350" y="3971925"/>
          <p14:tracePt t="56828" x="4205288" y="3986213"/>
          <p14:tracePt t="56836" x="4233863" y="3986213"/>
          <p14:tracePt t="56843" x="4240213" y="3994150"/>
          <p14:tracePt t="56851" x="4268788" y="3994150"/>
          <p14:tracePt t="56859" x="4268788" y="4006850"/>
          <p14:tracePt t="56867" x="4289425" y="4021138"/>
          <p14:tracePt t="56875" x="4303713" y="4021138"/>
          <p14:tracePt t="56882" x="4311650" y="4029075"/>
          <p14:tracePt t="56891" x="4324350" y="4029075"/>
          <p14:tracePt t="56899" x="4324350" y="4043363"/>
          <p14:tracePt t="56906" x="4338638" y="4043363"/>
          <p14:tracePt t="56915" x="4338638" y="4057650"/>
          <p14:tracePt t="56923" x="4352925" y="4057650"/>
          <p14:tracePt t="56931" x="4360863" y="4064000"/>
          <p14:tracePt t="56947" x="4360863" y="4078288"/>
          <p14:tracePt t="56956" x="4375150" y="4092575"/>
          <p14:tracePt t="56986" x="4375150" y="4106863"/>
          <p14:tracePt t="57002" x="4375150" y="4113213"/>
          <p14:tracePt t="57009" x="4387850" y="4113213"/>
          <p14:tracePt t="57025" x="4387850" y="4127500"/>
          <p14:tracePt t="57057" x="4387850" y="4141788"/>
          <p14:tracePt t="57081" x="4387850" y="4148138"/>
          <p14:tracePt t="57105" x="4375150" y="4148138"/>
          <p14:tracePt t="57136" x="4360863" y="4162425"/>
          <p14:tracePt t="57144" x="4352925" y="4162425"/>
          <p14:tracePt t="57152" x="4338638" y="4162425"/>
          <p14:tracePt t="57168" x="4311650" y="4162425"/>
          <p14:tracePt t="57176" x="4289425" y="4162425"/>
          <p14:tracePt t="57183" x="4268788" y="4162425"/>
          <p14:tracePt t="57192" x="4205288" y="4162425"/>
          <p14:tracePt t="57199" x="4197350" y="4162425"/>
          <p14:tracePt t="57207" x="4113213" y="4162425"/>
          <p14:tracePt t="57215" x="4084638" y="4162425"/>
          <p14:tracePt t="57224" x="4049713" y="4162425"/>
          <p14:tracePt t="57232" x="3994150" y="4162425"/>
          <p14:tracePt t="57240" x="3957638" y="4162425"/>
          <p14:tracePt t="57248" x="3908425" y="4162425"/>
          <p14:tracePt t="57257" x="3873500" y="4176713"/>
          <p14:tracePt t="57265" x="3838575" y="4176713"/>
          <p14:tracePt t="57273" x="3789363" y="4184650"/>
          <p14:tracePt t="57281" x="3767138" y="4184650"/>
          <p14:tracePt t="57287" x="3740150" y="4184650"/>
          <p14:tracePt t="57294" x="3717925" y="4197350"/>
          <p14:tracePt t="57302" x="3697288" y="4197350"/>
          <p14:tracePt t="57311" x="3662363" y="4197350"/>
          <p14:tracePt t="57318" x="3648075" y="4197350"/>
          <p14:tracePt t="57326" x="3633788" y="4197350"/>
          <p14:tracePt t="57334" x="3613150" y="4197350"/>
          <p14:tracePt t="57350" x="3598863" y="4197350"/>
          <p14:tracePt t="57358" x="3584575" y="4197350"/>
          <p14:tracePt t="57373" x="3576638" y="4197350"/>
          <p14:tracePt t="58498" x="3541713" y="4197350"/>
          <p14:tracePt t="58508" x="3506788" y="4197350"/>
          <p14:tracePt t="58516" x="3478213" y="4197350"/>
          <p14:tracePt t="58523" x="3443288" y="4197350"/>
          <p14:tracePt t="58531" x="3422650" y="4197350"/>
          <p14:tracePt t="58540" x="3371850" y="4197350"/>
          <p14:tracePt t="58548" x="3336925" y="4197350"/>
          <p14:tracePt t="58554" x="3302000" y="4197350"/>
          <p14:tracePt t="58562" x="3281363" y="4197350"/>
          <p14:tracePt t="58570" x="3252788" y="4197350"/>
          <p14:tracePt t="58578" x="3217863" y="4197350"/>
          <p14:tracePt t="58585" x="3181350" y="4197350"/>
          <p14:tracePt t="58594" x="3160713" y="4197350"/>
          <p14:tracePt t="58601" x="3132138" y="4197350"/>
          <p14:tracePt t="58609" x="3111500" y="4184650"/>
          <p14:tracePt t="58617" x="3082925" y="4184650"/>
          <p14:tracePt t="58625" x="3062288" y="4184650"/>
          <p14:tracePt t="58633" x="3048000" y="4184650"/>
          <p14:tracePt t="58641" x="3041650" y="4184650"/>
          <p14:tracePt t="58649" x="3027363" y="4184650"/>
          <p14:tracePt t="58657" x="3005138" y="4176713"/>
          <p14:tracePt t="58672" x="2990850" y="4176713"/>
          <p14:tracePt t="58681" x="2978150" y="4176713"/>
          <p14:tracePt t="58690" x="2970213" y="4176713"/>
          <p14:tracePt t="58698" x="2970213" y="4162425"/>
          <p14:tracePt t="58704" x="2955925" y="4162425"/>
          <p14:tracePt t="58720" x="2941638" y="4148138"/>
          <p14:tracePt t="58728" x="2935288" y="4148138"/>
          <p14:tracePt t="58736" x="2921000" y="4148138"/>
          <p14:tracePt t="58760" x="2906713" y="4148138"/>
          <p14:tracePt t="58767" x="2906713" y="4141788"/>
          <p14:tracePt t="60518" x="2906713" y="4148138"/>
          <p14:tracePt t="60526" x="2906713" y="4162425"/>
          <p14:tracePt t="60541" x="2906713" y="4176713"/>
          <p14:tracePt t="60557" x="2921000" y="4176713"/>
          <p14:tracePt t="60573" x="2921000" y="4184650"/>
          <p14:tracePt t="60597" x="2921000" y="4197350"/>
          <p14:tracePt t="60621" x="2935288" y="4197350"/>
          <p14:tracePt t="60700" x="2935288" y="4211638"/>
          <p14:tracePt t="60819" x="2941638" y="4211638"/>
          <p14:tracePt t="60827" x="2941638" y="4219575"/>
          <p14:tracePt t="60922" x="2955925" y="4233863"/>
          <p14:tracePt t="60985" x="2970213" y="4248150"/>
          <p14:tracePt t="61017" x="2978150" y="4248150"/>
          <p14:tracePt t="61041" x="2978150" y="4254500"/>
          <p14:tracePt t="61057" x="2990850" y="4254500"/>
          <p14:tracePt t="61072" x="2990850" y="4268788"/>
          <p14:tracePt t="61082" x="3005138" y="4268788"/>
          <p14:tracePt t="61096" x="3013075" y="4268788"/>
          <p14:tracePt t="61104" x="3027363" y="4283075"/>
          <p14:tracePt t="61112" x="3027363" y="4297363"/>
          <p14:tracePt t="61120" x="3048000" y="4303713"/>
          <p14:tracePt t="61135" x="3062288" y="4318000"/>
          <p14:tracePt t="61143" x="3076575" y="4318000"/>
          <p14:tracePt t="61151" x="3076575" y="4332288"/>
          <p14:tracePt t="61159" x="3082925" y="4338638"/>
          <p14:tracePt t="61167" x="3097213" y="4338638"/>
          <p14:tracePt t="61175" x="3111500" y="4352925"/>
          <p14:tracePt t="61183" x="3125788" y="4352925"/>
          <p14:tracePt t="61191" x="3132138" y="4367213"/>
          <p14:tracePt t="61199" x="3146425" y="4375150"/>
          <p14:tracePt t="61207" x="3160713" y="4387850"/>
          <p14:tracePt t="61215" x="3181350" y="4410075"/>
          <p14:tracePt t="61223" x="3195638" y="4424363"/>
          <p14:tracePt t="61231" x="3232150" y="4438650"/>
          <p14:tracePt t="61240" x="3252788" y="4451350"/>
          <p14:tracePt t="61248" x="3267075" y="4459288"/>
          <p14:tracePt t="61256" x="3316288" y="4487863"/>
          <p14:tracePt t="61262" x="3336925" y="4494213"/>
          <p14:tracePt t="61270" x="3371850" y="4508500"/>
          <p14:tracePt t="61278" x="3394075" y="4522788"/>
          <p14:tracePt t="61286" x="3443288" y="4543425"/>
          <p14:tracePt t="61294" x="3492500" y="4557713"/>
          <p14:tracePt t="61302" x="3527425" y="4565650"/>
          <p14:tracePt t="61310" x="3562350" y="4578350"/>
          <p14:tracePt t="61317" x="3598863" y="4592638"/>
          <p14:tracePt t="61326" x="3625850" y="4606925"/>
          <p14:tracePt t="61333" x="3662363" y="4614863"/>
          <p14:tracePt t="61341" x="3683000" y="4614863"/>
          <p14:tracePt t="61349" x="3703638" y="4629150"/>
          <p14:tracePt t="61357" x="3717925" y="4641850"/>
          <p14:tracePt t="61365" x="3740150" y="4641850"/>
          <p14:tracePt t="61373" x="3740150" y="4649788"/>
          <p14:tracePt t="61381" x="3752850" y="4664075"/>
          <p14:tracePt t="61390" x="3767138" y="4664075"/>
          <p14:tracePt t="62062" x="3775075" y="4664075"/>
          <p14:tracePt t="62070" x="3824288" y="4664075"/>
          <p14:tracePt t="62078" x="3894138" y="4664075"/>
          <p14:tracePt t="62086" x="3943350" y="4649788"/>
          <p14:tracePt t="62094" x="4029075" y="4641850"/>
          <p14:tracePt t="62102" x="4113213" y="4614863"/>
          <p14:tracePt t="62110" x="4162425" y="4614863"/>
          <p14:tracePt t="62117" x="4275138" y="4592638"/>
          <p14:tracePt t="62125" x="4352925" y="4578350"/>
          <p14:tracePt t="62133" x="4430713" y="4565650"/>
          <p14:tracePt t="62141" x="4459288" y="4565650"/>
          <p14:tracePt t="62149" x="4543425" y="4557713"/>
          <p14:tracePt t="62157" x="4600575" y="4557713"/>
          <p14:tracePt t="62165" x="4649788" y="4557713"/>
          <p14:tracePt t="62173" x="4699000" y="4557713"/>
          <p14:tracePt t="62181" x="4741863" y="4557713"/>
          <p14:tracePt t="62189" x="4791075" y="4557713"/>
          <p14:tracePt t="62198" x="4826000" y="4557713"/>
          <p14:tracePt t="62207" x="4846638" y="4557713"/>
          <p14:tracePt t="62212" x="4875213" y="4557713"/>
          <p14:tracePt t="62220" x="4889500" y="4557713"/>
          <p14:tracePt t="62229" x="4910138" y="4557713"/>
          <p14:tracePt t="62237" x="4924425" y="4557713"/>
          <p14:tracePt t="62244" x="4932363" y="4557713"/>
          <p14:tracePt t="62252" x="4946650" y="4557713"/>
          <p14:tracePt t="62268" x="4959350" y="4557713"/>
          <p14:tracePt t="62292" x="4967288" y="4557713"/>
          <p14:tracePt t="62307" x="4981575" y="4557713"/>
          <p14:tracePt t="62323" x="4995863" y="4557713"/>
          <p14:tracePt t="62332" x="5002213" y="4565650"/>
          <p14:tracePt t="62340" x="5016500" y="4565650"/>
          <p14:tracePt t="62355" x="5030788" y="4565650"/>
          <p14:tracePt t="62364" x="5045075" y="4565650"/>
          <p14:tracePt t="62371" x="5051425" y="4565650"/>
          <p14:tracePt t="62387" x="5065713" y="4565650"/>
          <p14:tracePt t="62395" x="5080000" y="4565650"/>
          <p14:tracePt t="62402" x="5086350" y="4565650"/>
          <p14:tracePt t="62418" x="5114925" y="4565650"/>
          <p14:tracePt t="62426" x="5122863" y="4557713"/>
          <p14:tracePt t="62434" x="5137150" y="4543425"/>
          <p14:tracePt t="62442" x="5149850" y="4529138"/>
          <p14:tracePt t="62450" x="5157788" y="4522788"/>
          <p14:tracePt t="62458" x="5172075" y="4494213"/>
          <p14:tracePt t="62466" x="5186363" y="4473575"/>
          <p14:tracePt t="62474" x="5192713" y="4451350"/>
          <p14:tracePt t="62482" x="5207000" y="4424363"/>
          <p14:tracePt t="62490" x="5221288" y="4402138"/>
          <p14:tracePt t="62498" x="5221288" y="4387850"/>
          <p14:tracePt t="62507" x="5235575" y="4367213"/>
          <p14:tracePt t="62521" x="5235575" y="4352925"/>
          <p14:tracePt t="62531" x="5235575" y="4338638"/>
          <p14:tracePt t="62545" x="5235575" y="4332288"/>
          <p14:tracePt t="62585" x="5221288" y="4332288"/>
          <p14:tracePt t="62601" x="5172075" y="4332288"/>
          <p14:tracePt t="62608" x="5137150" y="4332288"/>
          <p14:tracePt t="62617" x="5086350" y="4332288"/>
          <p14:tracePt t="62624" x="5065713" y="4332288"/>
          <p14:tracePt t="62632" x="5030788" y="4332288"/>
          <p14:tracePt t="62640" x="4967288" y="4332288"/>
          <p14:tracePt t="62648" x="4932363" y="4332288"/>
          <p14:tracePt t="62657" x="4895850" y="4332288"/>
          <p14:tracePt t="62665" x="4875213" y="4332288"/>
          <p14:tracePt t="62673" x="4846638" y="4332288"/>
          <p14:tracePt t="62681" x="4840288" y="4332288"/>
          <p14:tracePt t="62690" x="4811713" y="4332288"/>
          <p14:tracePt t="62703" x="4805363" y="4332288"/>
          <p14:tracePt t="62973" x="4791075" y="4332288"/>
          <p14:tracePt t="63013" x="4776788" y="4332288"/>
          <p14:tracePt t="63028" x="4768850" y="4332288"/>
          <p14:tracePt t="63044" x="4756150" y="4332288"/>
          <p14:tracePt t="63060" x="4741863" y="4332288"/>
          <p14:tracePt t="63266" x="4756150" y="4332288"/>
          <p14:tracePt t="63305" x="4768850" y="4332288"/>
          <p14:tracePt t="63321" x="4776788" y="4332288"/>
          <p14:tracePt t="63329" x="4805363" y="4332288"/>
          <p14:tracePt t="63339" x="4826000" y="4332288"/>
          <p14:tracePt t="63345" x="4860925" y="4332288"/>
          <p14:tracePt t="63353" x="4889500" y="4332288"/>
          <p14:tracePt t="63360" x="4924425" y="4318000"/>
          <p14:tracePt t="63369" x="4946650" y="4318000"/>
          <p14:tracePt t="63377" x="5002213" y="4303713"/>
          <p14:tracePt t="63384" x="5045075" y="4303713"/>
          <p14:tracePt t="63392" x="5080000" y="4303713"/>
          <p14:tracePt t="63400" x="5114925" y="4303713"/>
          <p14:tracePt t="63408" x="5137150" y="4303713"/>
          <p14:tracePt t="63416" x="5186363" y="4303713"/>
          <p14:tracePt t="63424" x="5221288" y="4303713"/>
          <p14:tracePt t="63432" x="5241925" y="4303713"/>
          <p14:tracePt t="63440" x="5270500" y="4303713"/>
          <p14:tracePt t="63448" x="5291138" y="4303713"/>
          <p14:tracePt t="63457" x="5313363" y="4303713"/>
          <p14:tracePt t="63465" x="5340350" y="4297363"/>
          <p14:tracePt t="63473" x="5348288" y="4297363"/>
          <p14:tracePt t="63481" x="5362575" y="4297363"/>
          <p14:tracePt t="63489" x="5376863" y="4297363"/>
          <p14:tracePt t="63503" x="5383213" y="4297363"/>
          <p14:tracePt t="63527" x="5397500" y="4297363"/>
          <p14:tracePt t="63662" x="5383213" y="4297363"/>
          <p14:tracePt t="63678" x="5376863" y="4297363"/>
          <p14:tracePt t="63685" x="5362575" y="4297363"/>
          <p14:tracePt t="63693" x="5348288" y="4297363"/>
          <p14:tracePt t="63701" x="5327650" y="4297363"/>
          <p14:tracePt t="63717" x="5305425" y="4297363"/>
          <p14:tracePt t="63725" x="5291138" y="4297363"/>
          <p14:tracePt t="63733" x="5276850" y="4297363"/>
          <p14:tracePt t="63741" x="5270500" y="4297363"/>
          <p14:tracePt t="63749" x="5241925" y="4297363"/>
          <p14:tracePt t="63757" x="5235575" y="4297363"/>
          <p14:tracePt t="63766" x="5221288" y="4297363"/>
          <p14:tracePt t="63773" x="5207000" y="4297363"/>
          <p14:tracePt t="63781" x="5186363" y="4297363"/>
          <p14:tracePt t="63797" x="5157788" y="4297363"/>
          <p14:tracePt t="63812" x="5149850" y="4297363"/>
          <p14:tracePt t="63820" x="5137150" y="4297363"/>
          <p14:tracePt t="63828" x="5122863" y="4297363"/>
          <p14:tracePt t="63843" x="5122863" y="4303713"/>
          <p14:tracePt t="63852" x="5114925" y="4303713"/>
          <p14:tracePt t="63916" x="5114925" y="4318000"/>
          <p14:tracePt t="64010" x="5122863" y="4318000"/>
          <p14:tracePt t="64018" x="5122863" y="4303713"/>
          <p14:tracePt t="64738" x="5122863" y="4318000"/>
          <p14:tracePt t="64749" x="5137150" y="4318000"/>
          <p14:tracePt t="64779" x="5137150" y="4332288"/>
          <p14:tracePt t="64794" x="5149850" y="4332288"/>
          <p14:tracePt t="64961" x="5149850" y="4338638"/>
          <p14:tracePt t="65333" x="5149850" y="4332288"/>
          <p14:tracePt t="67321" x="5149850" y="4318000"/>
          <p14:tracePt t="67337" x="5149850" y="4303713"/>
          <p14:tracePt t="67352" x="5149850" y="4297363"/>
          <p14:tracePt t="67360" x="5149850" y="4283075"/>
          <p14:tracePt t="67376" x="5149850" y="4268788"/>
          <p14:tracePt t="67392" x="5137150" y="4254500"/>
          <p14:tracePt t="67400" x="5137150" y="4248150"/>
          <p14:tracePt t="67407" x="5137150" y="4233863"/>
          <p14:tracePt t="67423" x="5137150" y="4219575"/>
          <p14:tracePt t="67439" x="5137150" y="4211638"/>
          <p14:tracePt t="67455" x="5122863" y="4197350"/>
          <p14:tracePt t="67479" x="5122863" y="4184650"/>
          <p14:tracePt t="67495" x="5122863" y="4176713"/>
          <p14:tracePt t="67518" x="5122863" y="4162425"/>
          <p14:tracePt t="67535" x="5137150" y="4148138"/>
          <p14:tracePt t="67542" x="5137150" y="4141788"/>
          <p14:tracePt t="67550" x="5149850" y="4127500"/>
          <p14:tracePt t="67566" x="5157788" y="4113213"/>
          <p14:tracePt t="67574" x="5172075" y="4106863"/>
          <p14:tracePt t="67582" x="5172075" y="4092575"/>
          <p14:tracePt t="67590" x="5186363" y="4092575"/>
          <p14:tracePt t="67598" x="5186363" y="4078288"/>
          <p14:tracePt t="67607" x="5192713" y="4078288"/>
          <p14:tracePt t="67615" x="5207000" y="4078288"/>
          <p14:tracePt t="67623" x="5207000" y="4064000"/>
          <p14:tracePt t="67645" x="5221288" y="4064000"/>
          <p14:tracePt t="68556" x="5221288" y="4057650"/>
          <p14:tracePt t="68565" x="5221288" y="4029075"/>
          <p14:tracePt t="68574" x="5221288" y="3994150"/>
          <p14:tracePt t="68581" x="5221288" y="3951288"/>
          <p14:tracePt t="68590" x="5221288" y="3887788"/>
          <p14:tracePt t="68595" x="5221288" y="3838575"/>
          <p14:tracePt t="68603" x="5221288" y="3767138"/>
          <p14:tracePt t="68611" x="5221288" y="3683000"/>
          <p14:tracePt t="68619" x="5221288" y="3605213"/>
          <p14:tracePt t="68627" x="5221288" y="3521075"/>
          <p14:tracePt t="68635" x="5221288" y="3408363"/>
          <p14:tracePt t="68643" x="5241925" y="3330575"/>
          <p14:tracePt t="68651" x="5256213" y="3217863"/>
          <p14:tracePt t="68659" x="5270500" y="3140075"/>
          <p14:tracePt t="68666" x="5276850" y="3054350"/>
          <p14:tracePt t="68675" x="5291138" y="3005138"/>
          <p14:tracePt t="68683" x="5305425" y="2871788"/>
          <p14:tracePt t="68691" x="5313363" y="2794000"/>
          <p14:tracePt t="68698" x="5313363" y="2730500"/>
          <p14:tracePt t="68707" x="5327650" y="2638425"/>
          <p14:tracePt t="68715" x="5340350" y="2554288"/>
          <p14:tracePt t="68723" x="5348288" y="2470150"/>
          <p14:tracePt t="68731" x="5362575" y="2363788"/>
          <p14:tracePt t="68740" x="5362575" y="2279650"/>
          <p14:tracePt t="68748" x="5376863" y="2179638"/>
          <p14:tracePt t="68754" x="5383213" y="2074863"/>
          <p14:tracePt t="68761" x="5397500" y="1947863"/>
          <p14:tracePt t="68770" x="5397500" y="1835150"/>
          <p14:tracePt t="68778" x="5411788" y="1714500"/>
          <p14:tracePt t="68785" x="5426075" y="1587500"/>
          <p14:tracePt t="68793" x="5432425" y="1481138"/>
          <p14:tracePt t="68801" x="5446713" y="1446213"/>
          <p14:tracePt t="68809" x="5461000" y="1362075"/>
          <p14:tracePt t="68817" x="5461000" y="1298575"/>
          <p14:tracePt t="68825" x="5481638" y="1227138"/>
          <p14:tracePt t="68833" x="5503863" y="1177925"/>
          <p14:tracePt t="68841" x="5518150" y="1136650"/>
          <p14:tracePt t="68849" x="5553075" y="1100138"/>
          <p14:tracePt t="68857" x="5581650" y="1058863"/>
          <p14:tracePt t="68865" x="5616575" y="1036638"/>
          <p14:tracePt t="68873" x="5637213" y="1001713"/>
          <p14:tracePt t="68882" x="5657850" y="981075"/>
          <p14:tracePt t="68890" x="5686425" y="966788"/>
          <p14:tracePt t="68899" x="5708650" y="946150"/>
          <p14:tracePt t="68906" x="5729288" y="931863"/>
          <p14:tracePt t="68912" x="5729288" y="917575"/>
          <p14:tracePt t="68920" x="5757863" y="917575"/>
          <p14:tracePt t="68928" x="5772150" y="903288"/>
          <p14:tracePt t="68944" x="5792788" y="895350"/>
          <p14:tracePt t="68960" x="5807075" y="882650"/>
          <p14:tracePt t="68968" x="5813425" y="882650"/>
          <p14:tracePt t="68983" x="5827713" y="882650"/>
          <p14:tracePt t="69007" x="5827713" y="868363"/>
          <p14:tracePt t="69015" x="5842000" y="868363"/>
          <p14:tracePt t="69095" x="5827713" y="860425"/>
          <p14:tracePt t="69110" x="5813425" y="860425"/>
          <p14:tracePt t="69118" x="5807075" y="846138"/>
          <p14:tracePt t="69126" x="5792788" y="846138"/>
          <p14:tracePt t="69134" x="5778500" y="831850"/>
          <p14:tracePt t="69142" x="5772150" y="831850"/>
          <p14:tracePt t="69150" x="5757863" y="825500"/>
          <p14:tracePt t="69158" x="5743575" y="811213"/>
          <p14:tracePt t="69166" x="5729288" y="811213"/>
          <p14:tracePt t="69174" x="5708650" y="796925"/>
          <p14:tracePt t="69181" x="5694363" y="790575"/>
          <p14:tracePt t="69190" x="5672138" y="776288"/>
          <p14:tracePt t="69198" x="5651500" y="762000"/>
          <p14:tracePt t="69206" x="5602288" y="747713"/>
          <p14:tracePt t="69215" x="5581650" y="741363"/>
          <p14:tracePt t="69223" x="5538788" y="727075"/>
          <p14:tracePt t="69230" x="5503863" y="712788"/>
          <p14:tracePt t="69237" x="5467350" y="704850"/>
          <p14:tracePt t="69246" x="5432425" y="692150"/>
          <p14:tracePt t="69253" x="5383213" y="692150"/>
          <p14:tracePt t="69261" x="5348288" y="677863"/>
          <p14:tracePt t="69269" x="5327650" y="677863"/>
          <p14:tracePt t="69277" x="5291138" y="677863"/>
          <p14:tracePt t="69285" x="5256213" y="669925"/>
          <p14:tracePt t="69293" x="5221288" y="669925"/>
          <p14:tracePt t="69300" x="5172075" y="655638"/>
          <p14:tracePt t="69308" x="5122863" y="655638"/>
          <p14:tracePt t="69317" x="5086350" y="655638"/>
          <p14:tracePt t="69324" x="5051425" y="641350"/>
          <p14:tracePt t="69332" x="5002213" y="641350"/>
          <p14:tracePt t="69340" x="4959350" y="635000"/>
          <p14:tracePt t="69348" x="4924425" y="635000"/>
          <p14:tracePt t="69356" x="4889500" y="635000"/>
          <p14:tracePt t="69365" x="4846638" y="620713"/>
          <p14:tracePt t="69373" x="4826000" y="620713"/>
          <p14:tracePt t="69381" x="4791075" y="620713"/>
          <p14:tracePt t="69389" x="4756150" y="606425"/>
          <p14:tracePt t="69398" x="4733925" y="606425"/>
          <p14:tracePt t="69403" x="4705350" y="600075"/>
          <p14:tracePt t="69411" x="4670425" y="600075"/>
          <p14:tracePt t="69419" x="4621213" y="600075"/>
          <p14:tracePt t="69427" x="4565650" y="600075"/>
          <p14:tracePt t="69435" x="4514850" y="600075"/>
          <p14:tracePt t="69443" x="4465638" y="600075"/>
          <p14:tracePt t="69451" x="4395788" y="600075"/>
          <p14:tracePt t="69459" x="4360863" y="600075"/>
          <p14:tracePt t="69467" x="4311650" y="600075"/>
          <p14:tracePt t="69475" x="4240213" y="600075"/>
          <p14:tracePt t="69482" x="4197350" y="600075"/>
          <p14:tracePt t="69491" x="4121150" y="600075"/>
          <p14:tracePt t="69499" x="4078288" y="600075"/>
          <p14:tracePt t="69506" x="4014788" y="600075"/>
          <p14:tracePt t="69515" x="3979863" y="600075"/>
          <p14:tracePt t="69523" x="3930650" y="600075"/>
          <p14:tracePt t="69531" x="3894138" y="585788"/>
          <p14:tracePt t="69540" x="3859213" y="585788"/>
          <p14:tracePt t="69548" x="3816350" y="571500"/>
          <p14:tracePt t="69556" x="3789363" y="571500"/>
          <p14:tracePt t="69562" x="3767138" y="571500"/>
          <p14:tracePt t="69570" x="3752850" y="571500"/>
          <p14:tracePt t="69578" x="3732213" y="571500"/>
          <p14:tracePt t="69586" x="3717925" y="571500"/>
          <p14:tracePt t="69593" x="3703638" y="571500"/>
          <p14:tracePt t="69610" x="3697288" y="571500"/>
          <p14:tracePt t="69658" x="3683000" y="571500"/>
          <p14:tracePt t="69737" x="3683000" y="557213"/>
          <p14:tracePt t="69760" x="3697288" y="550863"/>
          <p14:tracePt t="69775" x="3703638" y="550863"/>
          <p14:tracePt t="70346" x="3740150" y="550863"/>
          <p14:tracePt t="70353" x="3789363" y="550863"/>
          <p14:tracePt t="70361" x="3838575" y="550863"/>
          <p14:tracePt t="70369" x="3887788" y="550863"/>
          <p14:tracePt t="70377" x="3957638" y="550863"/>
          <p14:tracePt t="70385" x="4014788" y="550863"/>
          <p14:tracePt t="70393" x="4113213" y="550863"/>
          <p14:tracePt t="70401" x="4170363" y="550863"/>
          <p14:tracePt t="70409" x="4254500" y="557213"/>
          <p14:tracePt t="70417" x="4338638" y="557213"/>
          <p14:tracePt t="70425" x="4424363" y="571500"/>
          <p14:tracePt t="70433" x="4514850" y="585788"/>
          <p14:tracePt t="70441" x="4600575" y="585788"/>
          <p14:tracePt t="70449" x="4684713" y="600075"/>
          <p14:tracePt t="70457" x="4741863" y="600075"/>
          <p14:tracePt t="70465" x="4826000" y="600075"/>
          <p14:tracePt t="70473" x="4875213" y="600075"/>
          <p14:tracePt t="70481" x="4967288" y="606425"/>
          <p14:tracePt t="70490" x="5065713" y="620713"/>
          <p14:tracePt t="70498" x="5086350" y="620713"/>
          <p14:tracePt t="70504" x="5186363" y="635000"/>
          <p14:tracePt t="70512" x="5235575" y="635000"/>
          <p14:tracePt t="70520" x="5291138" y="641350"/>
          <p14:tracePt t="70528" x="5348288" y="641350"/>
          <p14:tracePt t="70536" x="5397500" y="655638"/>
          <p14:tracePt t="70543" x="5446713" y="655638"/>
          <p14:tracePt t="70552" x="5495925" y="655638"/>
          <p14:tracePt t="70559" x="5553075" y="655638"/>
          <p14:tracePt t="70567" x="5588000" y="669925"/>
          <p14:tracePt t="70575" x="5616575" y="669925"/>
          <p14:tracePt t="70583" x="5637213" y="669925"/>
          <p14:tracePt t="70591" x="5657850" y="677863"/>
          <p14:tracePt t="70599" x="5686425" y="677863"/>
          <p14:tracePt t="70607" x="5694363" y="677863"/>
          <p14:tracePt t="70622" x="5708650" y="677863"/>
          <p14:tracePt t="70638" x="5721350" y="677863"/>
          <p14:tracePt t="70678" x="5729288" y="677863"/>
          <p14:tracePt t="72431" x="5708650" y="669925"/>
          <p14:tracePt t="72443" x="5694363" y="655638"/>
          <p14:tracePt t="72454" x="5672138" y="655638"/>
          <p14:tracePt t="72466" x="5657850" y="641350"/>
          <p14:tracePt t="72476" x="5651500" y="635000"/>
          <p14:tracePt t="72488" x="5637213" y="635000"/>
          <p14:tracePt t="72499" x="5622925" y="635000"/>
          <p14:tracePt t="72510" x="5622925" y="620713"/>
          <p14:tracePt t="72522" x="5616575" y="620713"/>
          <p14:tracePt t="72532" x="5602288" y="620713"/>
          <p14:tracePt t="72543" x="5581650" y="606425"/>
          <p14:tracePt t="72566" x="5567363" y="606425"/>
          <p14:tracePt t="72578" x="5538788" y="606425"/>
          <p14:tracePt t="72589" x="5530850" y="600075"/>
          <p14:tracePt t="72600" x="5495925" y="600075"/>
          <p14:tracePt t="72611" x="5446713" y="600075"/>
          <p14:tracePt t="72624" x="5411788" y="585788"/>
          <p14:tracePt t="72634" x="5348288" y="571500"/>
          <p14:tracePt t="72645" x="5276850" y="571500"/>
          <p14:tracePt t="72657" x="5186363" y="557213"/>
          <p14:tracePt t="72668" x="5114925" y="550863"/>
          <p14:tracePt t="72679" x="5016500" y="550863"/>
          <p14:tracePt t="72691" x="4981575" y="536575"/>
          <p14:tracePt t="72701" x="4924425" y="522288"/>
          <p14:tracePt t="72713" x="4875213" y="514350"/>
          <p14:tracePt t="72724" x="4791075" y="479425"/>
          <p14:tracePt t="72735" x="4705350" y="465138"/>
          <p14:tracePt t="72746" x="4578350" y="444500"/>
          <p14:tracePt t="72758" x="4465638" y="444500"/>
          <p14:tracePt t="72769" x="4338638" y="430213"/>
          <p14:tracePt t="72780" x="4268788" y="430213"/>
          <p14:tracePt t="72791" x="4233863" y="430213"/>
          <p14:tracePt t="72802" x="4205288" y="430213"/>
          <p14:tracePt t="72893" x="4184650" y="430213"/>
          <p14:tracePt t="73006" x="4170363" y="430213"/>
          <p14:tracePt t="73073" x="4162425" y="430213"/>
          <p14:tracePt t="73163" x="4162425" y="450850"/>
          <p14:tracePt t="73185" x="4162425" y="465138"/>
          <p14:tracePt t="73253" x="4162425" y="479425"/>
          <p14:tracePt t="73275" x="4148138" y="487363"/>
          <p14:tracePt t="73286" x="4148138" y="501650"/>
          <p14:tracePt t="73309" x="4148138" y="465138"/>
          <p14:tracePt t="73332" x="4148138" y="487363"/>
          <p14:tracePt t="73343" x="4148138" y="514350"/>
          <p14:tracePt t="73354" x="4133850" y="557213"/>
          <p14:tracePt t="73367" x="4121150" y="557213"/>
          <p14:tracePt t="73376" x="4084638" y="571500"/>
          <p14:tracePt t="73388" x="4014788" y="571500"/>
          <p14:tracePt t="73399" x="3922713" y="585788"/>
          <p14:tracePt t="73410" x="3859213" y="600075"/>
          <p14:tracePt t="73422" x="3816350" y="600075"/>
          <p14:tracePt t="74074" x="3838575" y="600075"/>
          <p14:tracePt t="74085" x="3852863" y="600075"/>
          <p14:tracePt t="74096" x="3859213" y="600075"/>
          <p14:tracePt t="74108" x="3894138" y="600075"/>
          <p14:tracePt t="74119" x="3908425" y="600075"/>
          <p14:tracePt t="74130" x="3930650" y="600075"/>
          <p14:tracePt t="74141" x="3943350" y="600075"/>
          <p14:tracePt t="74153" x="3994150" y="600075"/>
          <p14:tracePt t="74164" x="4043363" y="606425"/>
          <p14:tracePt t="74175" x="4078288" y="606425"/>
          <p14:tracePt t="74186" x="4148138" y="606425"/>
          <p14:tracePt t="74198" x="4170363" y="606425"/>
          <p14:tracePt t="74209" x="4170363" y="600075"/>
          <p14:tracePt t="74220" x="4162425" y="600075"/>
          <p14:tracePt t="74232" x="4148138" y="600075"/>
          <p14:tracePt t="74265" x="4133850" y="600075"/>
          <p14:tracePt t="74267" x="4121150" y="600075"/>
          <p14:tracePt t="74276" x="4113213" y="600075"/>
          <p14:tracePt t="74288" x="4098925" y="585788"/>
          <p14:tracePt t="74344" x="4064000" y="571500"/>
          <p14:tracePt t="74357" x="4043363" y="571500"/>
          <p14:tracePt t="74366" x="4014788" y="557213"/>
          <p14:tracePt t="74378" x="4006850" y="557213"/>
          <p14:tracePt t="74389" x="3994150" y="557213"/>
          <p14:tracePt t="74400" x="3979863" y="557213"/>
          <p14:tracePt t="74411" x="3965575" y="557213"/>
          <p14:tracePt t="74424" x="3957638" y="557213"/>
          <p14:tracePt t="74434" x="3943350" y="557213"/>
          <p14:tracePt t="74445" x="3930650" y="557213"/>
          <p14:tracePt t="74457" x="3887788" y="557213"/>
          <p14:tracePt t="74468" x="3859213" y="550863"/>
          <p14:tracePt t="74479" x="3838575" y="550863"/>
          <p14:tracePt t="74490" x="3803650" y="550863"/>
          <p14:tracePt t="74501" x="3775075" y="550863"/>
          <p14:tracePt t="74524" x="3767138" y="550863"/>
          <p14:tracePt t="74547" x="3752850" y="550863"/>
          <p14:tracePt t="74703" x="3732213" y="550863"/>
          <p14:tracePt t="74716" x="3648075" y="571500"/>
          <p14:tracePt t="74726" x="3576638" y="571500"/>
          <p14:tracePt t="74738" x="3478213" y="600075"/>
          <p14:tracePt t="74749" x="3422650" y="600075"/>
          <p14:tracePt t="74760" x="3351213" y="606425"/>
          <p14:tracePt t="74772" x="3287713" y="606425"/>
          <p14:tracePt t="74783" x="3238500" y="606425"/>
          <p14:tracePt t="74794" x="3217863" y="606425"/>
          <p14:tracePt t="74805" x="3195638" y="606425"/>
          <p14:tracePt t="74816" x="3168650" y="606425"/>
          <p14:tracePt t="74828" x="3146425" y="606425"/>
          <p14:tracePt t="74839" x="3111500" y="606425"/>
          <p14:tracePt t="74850" x="3076575" y="600075"/>
          <p14:tracePt t="74861" x="3005138" y="585788"/>
          <p14:tracePt t="74874" x="2955925" y="585788"/>
          <p14:tracePt t="74884" x="2886075" y="585788"/>
          <p14:tracePt t="74895" x="2851150" y="585788"/>
          <p14:tracePt t="74907" x="2822575" y="571500"/>
          <p14:tracePt t="74918" x="2800350" y="571500"/>
          <p14:tracePt t="74929" x="2779713" y="571500"/>
          <p14:tracePt t="74951" x="2765425" y="571500"/>
          <p14:tracePt t="74963" x="2751138" y="571500"/>
          <p14:tracePt t="74976" x="2744788" y="557213"/>
          <p14:tracePt t="74985" x="2730500" y="557213"/>
          <p14:tracePt t="74996" x="2701925" y="550863"/>
          <p14:tracePt t="75008" x="2667000" y="536575"/>
          <p14:tracePt t="75019" x="2646363" y="536575"/>
          <p14:tracePt t="75030" x="2597150" y="522288"/>
          <p14:tracePt t="75041" x="2560638" y="522288"/>
          <p14:tracePt t="75052" x="2525713" y="522288"/>
          <p14:tracePt t="75064" x="2505075" y="514350"/>
          <p14:tracePt t="75075" x="2490788" y="514350"/>
          <p14:tracePt t="75086" x="2476500" y="514350"/>
          <p14:tracePt t="75187" x="2476500" y="522288"/>
          <p14:tracePt t="75311" x="2476500" y="514350"/>
          <p14:tracePt t="75785" x="2441575" y="501650"/>
          <p14:tracePt t="75796" x="2419350" y="501650"/>
          <p14:tracePt t="75807" x="2384425" y="501650"/>
          <p14:tracePt t="75818" x="2370138" y="501650"/>
          <p14:tracePt t="75829" x="2349500" y="487363"/>
          <p14:tracePt t="75840" x="2314575" y="487363"/>
          <p14:tracePt t="75851" x="2279650" y="487363"/>
          <p14:tracePt t="75863" x="2251075" y="479425"/>
          <p14:tracePt t="75874" x="2243138" y="479425"/>
          <p14:tracePt t="75885" x="2201863" y="465138"/>
          <p14:tracePt t="75908" x="2179638" y="465138"/>
          <p14:tracePt t="75919" x="2165350" y="450850"/>
          <p14:tracePt t="75930" x="2159000" y="450850"/>
          <p14:tracePt t="75942" x="2144713" y="450850"/>
          <p14:tracePt t="76157" x="2144713" y="465138"/>
          <p14:tracePt t="76178" x="2159000" y="479425"/>
          <p14:tracePt t="76189" x="2165350" y="479425"/>
          <p14:tracePt t="76224" x="2179638" y="487363"/>
          <p14:tracePt t="76245" x="2165350" y="479425"/>
          <p14:tracePt t="76257" x="2144713" y="487363"/>
          <p14:tracePt t="76314" x="2144713" y="501650"/>
          <p14:tracePt t="76325" x="2159000" y="487363"/>
          <p14:tracePt t="77067" x="2159000" y="501650"/>
          <p14:tracePt t="77078" x="2165350" y="501650"/>
          <p14:tracePt t="77100" x="2165350" y="514350"/>
          <p14:tracePt t="77235" x="2159000" y="514350"/>
          <p14:tracePt t="77237" x="2124075" y="514350"/>
          <p14:tracePt t="77248" x="2074863" y="514350"/>
          <p14:tracePt t="77258" x="2003425" y="514350"/>
          <p14:tracePt t="77269" x="1954213" y="522288"/>
          <p14:tracePt t="77280" x="1905000" y="522288"/>
          <p14:tracePt t="77291" x="1847850" y="522288"/>
          <p14:tracePt t="77304" x="1812925" y="522288"/>
          <p14:tracePt t="77315" x="1784350" y="522288"/>
          <p14:tracePt t="77326" x="1778000" y="522288"/>
          <p14:tracePt t="77336" x="1763713" y="522288"/>
          <p14:tracePt t="77662" x="1763713" y="536575"/>
          <p14:tracePt t="77663" x="1778000" y="536575"/>
          <p14:tracePt t="77719" x="1784350" y="536575"/>
          <p14:tracePt t="77788" x="1798638" y="536575"/>
          <p14:tracePt t="77921" x="1812925" y="536575"/>
          <p14:tracePt t="78147" x="1820863" y="536575"/>
          <p14:tracePt t="78596" x="1812925" y="536575"/>
          <p14:tracePt t="78608" x="1798638" y="536575"/>
          <p14:tracePt t="78619" x="1763713" y="536575"/>
          <p14:tracePt t="78631" x="1728788" y="536575"/>
          <p14:tracePt t="78641" x="1679575" y="536575"/>
          <p14:tracePt t="78653" x="1657350" y="536575"/>
          <p14:tracePt t="78664" x="1630363" y="536575"/>
          <p14:tracePt t="78675" x="1622425" y="536575"/>
          <p14:tracePt t="79023" x="1622425" y="550863"/>
          <p14:tracePt t="79046" x="1630363" y="550863"/>
          <p14:tracePt t="79080" x="1630363" y="557213"/>
          <p14:tracePt t="79103" x="1630363" y="571500"/>
          <p14:tracePt t="79114" x="1644650" y="571500"/>
          <p14:tracePt t="79215" x="1630363" y="571500"/>
          <p14:tracePt t="79721" x="1630363" y="557213"/>
          <p14:tracePt t="83828" x="1558925" y="585788"/>
          <p14:tracePt t="83840" x="1439863" y="606425"/>
          <p14:tracePt t="83850" x="1333500" y="641350"/>
          <p14:tracePt t="83861" x="1249363" y="655638"/>
          <p14:tracePt t="83873" x="1227138" y="655638"/>
          <p14:tracePt t="83884" x="1212850" y="669925"/>
          <p14:tracePt t="83897" x="1206500" y="669925"/>
          <p14:tracePt t="84053" x="1206500" y="655638"/>
          <p14:tracePt t="84065" x="1192213" y="635000"/>
          <p14:tracePt t="84076" x="1192213" y="606425"/>
          <p14:tracePt t="84087" x="1192213" y="600075"/>
          <p14:tracePt t="84099" x="1192213" y="571500"/>
          <p14:tracePt t="84120" x="1206500" y="557213"/>
          <p14:tracePt t="84132" x="1212850" y="550863"/>
          <p14:tracePt t="84143" x="1241425" y="536575"/>
          <p14:tracePt t="84155" x="1276350" y="522288"/>
          <p14:tracePt t="84166" x="1333500" y="487363"/>
          <p14:tracePt t="84176" x="1397000" y="487363"/>
          <p14:tracePt t="84188" x="1439863" y="479425"/>
          <p14:tracePt t="84199" x="1503363" y="450850"/>
          <p14:tracePt t="84210" x="1538288" y="450850"/>
          <p14:tracePt t="84221" x="1558925" y="444500"/>
          <p14:tracePt t="84234" x="1587500" y="444500"/>
          <p14:tracePt t="84244" x="1593850" y="444500"/>
          <p14:tracePt t="84257" x="1608138" y="444500"/>
          <p14:tracePt t="84266" x="1622425" y="444500"/>
          <p14:tracePt t="84278" x="1657350" y="444500"/>
          <p14:tracePt t="84289" x="1693863" y="444500"/>
          <p14:tracePt t="84301" x="1743075" y="450850"/>
          <p14:tracePt t="84312" x="1798638" y="465138"/>
          <p14:tracePt t="84324" x="1835150" y="465138"/>
          <p14:tracePt t="84334" x="1884363" y="465138"/>
          <p14:tracePt t="84347" x="1919288" y="465138"/>
          <p14:tracePt t="84356" x="1939925" y="465138"/>
          <p14:tracePt t="84368" x="1968500" y="465138"/>
          <p14:tracePt t="84379" x="2011363" y="465138"/>
          <p14:tracePt t="84390" x="2038350" y="465138"/>
          <p14:tracePt t="84401" x="2074863" y="465138"/>
          <p14:tracePt t="84413" x="2130425" y="465138"/>
          <p14:tracePt t="84424" x="2159000" y="479425"/>
          <p14:tracePt t="84435" x="2201863" y="479425"/>
          <p14:tracePt t="84447" x="2228850" y="479425"/>
          <p14:tracePt t="84458" x="2265363" y="479425"/>
          <p14:tracePt t="84469" x="2300288" y="479425"/>
          <p14:tracePt t="84480" x="2320925" y="479425"/>
          <p14:tracePt t="84491" x="2355850" y="479425"/>
          <p14:tracePt t="84503" x="2406650" y="479425"/>
          <p14:tracePt t="84526" x="2681288" y="479425"/>
          <p14:tracePt t="84537" x="2857500" y="479425"/>
          <p14:tracePt t="84549" x="3027363" y="487363"/>
          <p14:tracePt t="84559" x="3302000" y="487363"/>
          <p14:tracePt t="84571" x="3492500" y="487363"/>
          <p14:tracePt t="84582" x="3697288" y="487363"/>
          <p14:tracePt t="84593" x="3803650" y="487363"/>
          <p14:tracePt t="84604" x="3894138" y="487363"/>
          <p14:tracePt t="84615" x="3930650" y="487363"/>
          <p14:tracePt t="84695" x="3922713" y="487363"/>
          <p14:tracePt t="84818" x="3930650" y="487363"/>
          <p14:tracePt t="84829" x="3943350" y="487363"/>
          <p14:tracePt t="84840" x="3943350" y="501650"/>
          <p14:tracePt t="84852" x="3957638" y="501650"/>
          <p14:tracePt t="84885" x="3965575" y="501650"/>
          <p14:tracePt t="84897" x="3994150" y="514350"/>
          <p14:tracePt t="84908" x="4006850" y="522288"/>
          <p14:tracePt t="84919" x="4014788" y="522288"/>
          <p14:tracePt t="84953" x="4029075" y="536575"/>
          <p14:tracePt t="85425" x="4014788" y="536575"/>
          <p14:tracePt t="85427" x="4006850" y="536575"/>
          <p14:tracePt t="85436" x="3957638" y="550863"/>
          <p14:tracePt t="85449" x="3930650" y="550863"/>
          <p14:tracePt t="85459" x="3894138" y="550863"/>
          <p14:tracePt t="85470" x="3887788" y="550863"/>
          <p14:tracePt t="85482" x="3859213" y="557213"/>
          <p14:tracePt t="85504" x="3852863" y="557213"/>
          <p14:tracePt t="85548" x="3838575" y="557213"/>
          <p14:tracePt t="85582" x="3824288" y="557213"/>
          <p14:tracePt t="85594" x="3816350" y="571500"/>
          <p14:tracePt t="85651" x="3803650" y="571500"/>
          <p14:tracePt t="85661" x="3789363" y="571500"/>
          <p14:tracePt t="85674" x="3767138" y="571500"/>
          <p14:tracePt t="85684" x="3740150" y="585788"/>
          <p14:tracePt t="85695" x="3732213" y="600075"/>
          <p14:tracePt t="85707" x="3703638" y="600075"/>
          <p14:tracePt t="85718" x="3683000" y="600075"/>
          <p14:tracePt t="85729" x="3662363" y="606425"/>
          <p14:tracePt t="85740" x="3648075" y="606425"/>
          <p14:tracePt t="85751" x="3625850" y="606425"/>
          <p14:tracePt t="85763" x="3598863" y="620713"/>
          <p14:tracePt t="85774" x="3598863" y="635000"/>
          <p14:tracePt t="85785" x="3584575" y="641350"/>
          <p14:tracePt t="85796" x="3576638" y="655638"/>
          <p14:tracePt t="85808" x="3549650" y="655638"/>
          <p14:tracePt t="85819" x="3549650" y="692150"/>
          <p14:tracePt t="85830" x="3541713" y="712788"/>
          <p14:tracePt t="85841" x="3541713" y="741363"/>
          <p14:tracePt t="85853" x="3513138" y="747713"/>
          <p14:tracePt t="85866" x="3429000" y="747713"/>
          <p14:tracePt t="85877" x="3394075" y="747713"/>
          <p14:tracePt t="85886" x="3371850" y="762000"/>
          <p14:tracePt t="86291" x="3336925" y="762000"/>
          <p14:tracePt t="86303" x="3371850" y="776288"/>
          <p14:tracePt t="86316" x="3386138" y="811213"/>
          <p14:tracePt t="86337" x="3371850" y="825500"/>
          <p14:tracePt t="86349" x="3371850" y="831850"/>
          <p14:tracePt t="86359" x="3371850" y="846138"/>
          <p14:tracePt t="86370" x="3371850" y="860425"/>
          <p14:tracePt t="86382" x="3386138" y="860425"/>
          <p14:tracePt t="86404" x="3371850" y="860425"/>
          <p14:tracePt t="86415" x="3359150" y="868363"/>
          <p14:tracePt t="86438" x="3351213" y="882650"/>
          <p14:tracePt t="86449" x="3336925" y="882650"/>
          <p14:tracePt t="86460" x="3322638" y="895350"/>
          <p14:tracePt t="86471" x="3316288" y="917575"/>
          <p14:tracePt t="86483" x="3302000" y="946150"/>
          <p14:tracePt t="86494" x="3287713" y="966788"/>
          <p14:tracePt t="86505" x="3281363" y="987425"/>
          <p14:tracePt t="86516" x="3281363" y="1022350"/>
          <p14:tracePt t="86528" x="3267075" y="1050925"/>
          <p14:tracePt t="86539" x="3267075" y="1073150"/>
          <p14:tracePt t="86550" x="3267075" y="1108075"/>
          <p14:tracePt t="86561" x="3267075" y="1136650"/>
          <p14:tracePt t="86573" x="3267075" y="1157288"/>
          <p14:tracePt t="86584" x="3267075" y="1177925"/>
          <p14:tracePt t="86595" x="3267075" y="1206500"/>
          <p14:tracePt t="86607" x="3267075" y="1212850"/>
          <p14:tracePt t="86618" x="3267075" y="1241425"/>
          <p14:tracePt t="86629" x="3267075" y="1249363"/>
          <p14:tracePt t="86640" x="3267075" y="1263650"/>
          <p14:tracePt t="86652" x="3267075" y="1276350"/>
          <p14:tracePt t="86663" x="3281363" y="1290638"/>
          <p14:tracePt t="86686" x="3281363" y="1298575"/>
          <p14:tracePt t="86696" x="3287713" y="1298575"/>
          <p14:tracePt t="86809" x="3302000" y="1298575"/>
          <p14:tracePt t="86832" x="3302000" y="1312863"/>
          <p14:tracePt t="86855" x="3316288" y="1312863"/>
          <p14:tracePt t="86865" x="3322638" y="1312863"/>
          <p14:tracePt t="86877" x="3336925" y="1327150"/>
          <p14:tracePt t="86888" x="3371850" y="1347788"/>
          <p14:tracePt t="86899" x="3422650" y="1368425"/>
          <p14:tracePt t="86910" x="3471863" y="1403350"/>
          <p14:tracePt t="86922" x="3576638" y="1481138"/>
          <p14:tracePt t="86933" x="3683000" y="1573213"/>
          <p14:tracePt t="86944" x="3873500" y="1778000"/>
          <p14:tracePt t="86957" x="4043363" y="1919288"/>
          <p14:tracePt t="86966" x="4311650" y="2208213"/>
          <p14:tracePt t="86978" x="4529138" y="2419350"/>
          <p14:tracePt t="86989" x="4791075" y="2716213"/>
          <p14:tracePt t="87000" x="4959350" y="2900363"/>
          <p14:tracePt t="87012" x="5114925" y="3105150"/>
          <p14:tracePt t="87024" x="5221288" y="3217863"/>
          <p14:tracePt t="87035" x="5291138" y="3330575"/>
          <p14:tracePt t="87046" x="5397500" y="3471863"/>
          <p14:tracePt t="87057" x="5481638" y="3562350"/>
          <p14:tracePt t="87068" x="5602288" y="3717925"/>
          <p14:tracePt t="87079" x="5657850" y="3795713"/>
          <p14:tracePt t="87090" x="5721350" y="3867150"/>
          <p14:tracePt t="87101" x="5772150" y="3922713"/>
          <p14:tracePt t="87113" x="5807075" y="3986213"/>
          <p14:tracePt t="87124" x="5813425" y="4006850"/>
          <p14:tracePt t="87135" x="5842000" y="4029075"/>
          <p14:tracePt t="87146" x="5848350" y="4043363"/>
          <p14:tracePt t="87158" x="5876925" y="4106863"/>
          <p14:tracePt t="87169" x="5899150" y="4162425"/>
          <p14:tracePt t="87180" x="5934075" y="4248150"/>
          <p14:tracePt t="87191" x="5983288" y="4352925"/>
          <p14:tracePt t="87203" x="5997575" y="4402138"/>
          <p14:tracePt t="87214" x="6003925" y="4438650"/>
          <p14:tracePt t="87225" x="6003925" y="4451350"/>
          <p14:tracePt t="87293" x="6003925" y="4494213"/>
          <p14:tracePt t="87305" x="5983288" y="4578350"/>
          <p14:tracePt t="87316" x="5969000" y="4641850"/>
          <p14:tracePt t="87327" x="5962650" y="4678363"/>
          <p14:tracePt t="87338" x="5948363" y="4699000"/>
          <p14:tracePt t="87349" x="5948363" y="4713288"/>
          <p14:tracePt t="87383" x="5934075" y="4733925"/>
          <p14:tracePt t="87394" x="5934075" y="4756150"/>
          <p14:tracePt t="87406" x="5934075" y="4783138"/>
          <p14:tracePt t="87416" x="5934075" y="4797425"/>
          <p14:tracePt t="87428" x="5934075" y="4819650"/>
          <p14:tracePt t="87496" x="5948363" y="4832350"/>
          <p14:tracePt t="87507" x="5948363" y="4840288"/>
          <p14:tracePt t="87518" x="5948363" y="4875213"/>
          <p14:tracePt t="87531" x="5948363" y="4903788"/>
          <p14:tracePt t="87540" x="5934075" y="4910138"/>
          <p14:tracePt t="87551" x="5926138" y="4924425"/>
          <p14:tracePt t="87742" x="5899150" y="4924425"/>
          <p14:tracePt t="87754" x="5842000" y="4924425"/>
          <p14:tracePt t="87766" x="5813425" y="4924425"/>
          <p14:tracePt t="87777" x="5778500" y="4924425"/>
          <p14:tracePt t="87788" x="5772150" y="4924425"/>
          <p14:tracePt t="87799" x="5743575" y="4924425"/>
          <p14:tracePt t="87810" x="5721350" y="4910138"/>
          <p14:tracePt t="87822" x="5708650" y="4910138"/>
          <p14:tracePt t="88013" x="5757863" y="4903788"/>
          <p14:tracePt t="88024" x="5813425" y="4903788"/>
          <p14:tracePt t="88036" x="5848350" y="4903788"/>
          <p14:tracePt t="88047" x="5899150" y="4889500"/>
          <p14:tracePt t="88058" x="5934075" y="4889500"/>
          <p14:tracePt t="88069" x="5948363" y="4889500"/>
          <p14:tracePt t="88564" x="5934075" y="4889500"/>
          <p14:tracePt t="88567" x="5926138" y="4889500"/>
          <p14:tracePt t="88576" x="5842000" y="4889500"/>
          <p14:tracePt t="88586" x="5813425" y="4889500"/>
          <p14:tracePt t="88589" x="5778500" y="4889500"/>
          <p14:tracePt t="88598" x="5757863" y="4889500"/>
          <p14:tracePt t="88609" x="5729288" y="4889500"/>
          <p14:tracePt t="88620" x="5708650" y="4889500"/>
          <p14:tracePt t="88631" x="5672138" y="4889500"/>
          <p14:tracePt t="88643" x="5651500" y="4889500"/>
          <p14:tracePt t="88654" x="5616575" y="4889500"/>
          <p14:tracePt t="88665" x="5588000" y="4889500"/>
          <p14:tracePt t="88676" x="5553075" y="4903788"/>
          <p14:tracePt t="88688" x="5518150" y="4903788"/>
          <p14:tracePt t="88699" x="5495925" y="4903788"/>
          <p14:tracePt t="88710" x="5467350" y="4903788"/>
          <p14:tracePt t="88723" x="5432425" y="4903788"/>
          <p14:tracePt t="88733" x="5411788" y="4903788"/>
          <p14:tracePt t="88744" x="5383213" y="4910138"/>
          <p14:tracePt t="88755" x="5362575" y="4910138"/>
          <p14:tracePt t="88766" x="5348288" y="4910138"/>
          <p14:tracePt t="88778" x="5313363" y="4910138"/>
          <p14:tracePt t="88789" x="5276850" y="4910138"/>
          <p14:tracePt t="88800" x="5207000" y="4910138"/>
          <p14:tracePt t="88811" x="5100638" y="4924425"/>
          <p14:tracePt t="88823" x="4910138" y="4938713"/>
          <p14:tracePt t="88834" x="4768850" y="4938713"/>
          <p14:tracePt t="88846" x="4621213" y="4903788"/>
          <p14:tracePt t="88857" x="4543425" y="4875213"/>
          <p14:tracePt t="88868" x="4395788" y="4854575"/>
          <p14:tracePt t="88879" x="4289425" y="4819650"/>
          <p14:tracePt t="88890" x="4162425" y="4768850"/>
          <p14:tracePt t="88901" x="4049713" y="4733925"/>
          <p14:tracePt t="88913" x="3965575" y="4713288"/>
          <p14:tracePt t="88924" x="3887788" y="4664075"/>
          <p14:tracePt t="88935" x="3838575" y="4641850"/>
          <p14:tracePt t="88947" x="3803650" y="4629150"/>
          <p14:tracePt t="88958" x="3789363" y="4629150"/>
          <p14:tracePt t="88969" x="3775075" y="4614863"/>
          <p14:tracePt t="88992" x="3767138" y="4614863"/>
          <p14:tracePt t="89014" x="3740150" y="4606925"/>
          <p14:tracePt t="89026" x="3717925" y="4592638"/>
          <p14:tracePt t="89037" x="3662363" y="4578350"/>
          <p14:tracePt t="89049" x="3625850" y="4565650"/>
          <p14:tracePt t="89059" x="3584575" y="4565650"/>
          <p14:tracePt t="89070" x="3541713" y="4557713"/>
          <p14:tracePt t="89082" x="3527425" y="4557713"/>
          <p14:tracePt t="89093" x="3513138" y="4557713"/>
          <p14:tracePt t="89105" x="3492500" y="4557713"/>
          <p14:tracePt t="89115" x="3429000" y="4508500"/>
          <p14:tracePt t="89126" x="3386138" y="4487863"/>
          <p14:tracePt t="89138" x="3302000" y="4410075"/>
          <p14:tracePt t="89149" x="3217863" y="4297363"/>
          <p14:tracePt t="89160" x="3125788" y="4127500"/>
          <p14:tracePt t="89172" x="3013075" y="3951288"/>
          <p14:tracePt t="89183" x="2800350" y="3613150"/>
          <p14:tracePt t="89194" x="2667000" y="3371850"/>
          <p14:tracePt t="89206" x="2540000" y="3105150"/>
          <p14:tracePt t="89217" x="2419350" y="2716213"/>
          <p14:tracePt t="89228" x="2406650" y="2455863"/>
          <p14:tracePt t="89239" x="2398713" y="2138363"/>
          <p14:tracePt t="89251" x="2398713" y="1905000"/>
          <p14:tracePt t="89261" x="2398713" y="1679575"/>
          <p14:tracePt t="89273" x="2398713" y="1573213"/>
          <p14:tracePt t="89284" x="2370138" y="1431925"/>
          <p14:tracePt t="89296" x="2355850" y="1347788"/>
          <p14:tracePt t="89306" x="2335213" y="1290638"/>
          <p14:tracePt t="89318" x="2335213" y="1263650"/>
          <p14:tracePt t="89340" x="2335213" y="1249363"/>
          <p14:tracePt t="89352" x="2335213" y="1241425"/>
          <p14:tracePt t="89453" x="2335213" y="1227138"/>
          <p14:tracePt t="89464" x="2320925" y="1212850"/>
          <p14:tracePt t="89476" x="2314575" y="1177925"/>
          <p14:tracePt t="89486" x="2300288" y="1157288"/>
          <p14:tracePt t="89499" x="2279650" y="1143000"/>
          <p14:tracePt t="89509" x="2265363" y="1122363"/>
          <p14:tracePt t="89532" x="2265363" y="1108075"/>
          <p14:tracePt t="89543" x="2251075" y="1108075"/>
          <p14:tracePt t="89555" x="2251075" y="1100138"/>
          <p14:tracePt t="89565" x="2243138" y="1085850"/>
          <p14:tracePt t="89576" x="2201863" y="1022350"/>
          <p14:tracePt t="89588" x="2179638" y="1001713"/>
          <p14:tracePt t="89599" x="2130425" y="931863"/>
          <p14:tracePt t="89610" x="2109788" y="895350"/>
          <p14:tracePt t="89622" x="2095500" y="868363"/>
          <p14:tracePt t="89632" x="2089150" y="860425"/>
          <p14:tracePt t="89644" x="2089150" y="846138"/>
          <p14:tracePt t="89655" x="2074863" y="846138"/>
          <p14:tracePt t="89666" x="2074863" y="831850"/>
          <p14:tracePt t="89678" x="2060575" y="811213"/>
          <p14:tracePt t="89689" x="2060575" y="796925"/>
          <p14:tracePt t="89700" x="2052638" y="776288"/>
          <p14:tracePt t="89712" x="2038350" y="741363"/>
          <p14:tracePt t="89724" x="2038350" y="727075"/>
          <p14:tracePt t="89734" x="2025650" y="704850"/>
          <p14:tracePt t="89746" x="2011363" y="677863"/>
          <p14:tracePt t="89756" x="2003425" y="669925"/>
          <p14:tracePt t="89768" x="2003425" y="641350"/>
          <p14:tracePt t="89779" x="1989138" y="641350"/>
          <p14:tracePt t="89892" x="1989138" y="635000"/>
          <p14:tracePt t="94909" x="1989138" y="655638"/>
          <p14:tracePt t="94920" x="1989138" y="727075"/>
          <p14:tracePt t="94933" x="2003425" y="860425"/>
          <p14:tracePt t="94943" x="2003425" y="946150"/>
          <p14:tracePt t="94954" x="2025650" y="1036638"/>
          <p14:tracePt t="94966" x="2038350" y="1136650"/>
          <p14:tracePt t="94977" x="2052638" y="1177925"/>
          <p14:tracePt t="94988" x="2074863" y="1263650"/>
          <p14:tracePt t="94999" x="2074863" y="1298575"/>
          <p14:tracePt t="95010" x="2109788" y="1368425"/>
          <p14:tracePt t="95022" x="2144713" y="1446213"/>
          <p14:tracePt t="95033" x="2165350" y="1524000"/>
          <p14:tracePt t="95044" x="2193925" y="1573213"/>
          <p14:tracePt t="95056" x="2201863" y="1608138"/>
          <p14:tracePt t="95067" x="2201863" y="1657350"/>
          <p14:tracePt t="95078" x="2216150" y="1693863"/>
          <p14:tracePt t="95090" x="2243138" y="1749425"/>
          <p14:tracePt t="95100" x="2265363" y="1835150"/>
          <p14:tracePt t="95112" x="2286000" y="1898650"/>
          <p14:tracePt t="95123" x="2300288" y="1954213"/>
          <p14:tracePt t="95134" x="2300288" y="1989138"/>
          <p14:tracePt t="95146" x="2314575" y="2003425"/>
          <p14:tracePt t="95157" x="2314575" y="2025650"/>
          <p14:tracePt t="95168" x="2314575" y="2038350"/>
          <p14:tracePt t="95179" x="2314575" y="2052638"/>
          <p14:tracePt t="95190" x="2314575" y="2060575"/>
          <p14:tracePt t="95202" x="2320925" y="2089150"/>
          <p14:tracePt t="95213" x="2320925" y="2101850"/>
          <p14:tracePt t="95224" x="2320925" y="2109788"/>
          <p14:tracePt t="95708" x="2335213" y="2124075"/>
          <p14:tracePt t="96169" x="2355850" y="2138363"/>
          <p14:tracePt t="96182" x="2398713" y="2159000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BB4FE-5A72-7746-A8C6-2B83F5043E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>
                <a:solidFill>
                  <a:prstClr val="white"/>
                </a:solidFill>
                <a:ea typeface="+mn-ea"/>
                <a:cs typeface="+mn-cs"/>
              </a:rPr>
              <a:t>/</a:t>
            </a:r>
            <a:r>
              <a:rPr lang="en-US" cap="none" dirty="0" err="1">
                <a:solidFill>
                  <a:prstClr val="white"/>
                </a:solidFill>
                <a:ea typeface="+mn-ea"/>
                <a:cs typeface="+mn-cs"/>
              </a:rPr>
              <a:t>etc</a:t>
            </a:r>
            <a:r>
              <a:rPr lang="en-US" b="1" dirty="0"/>
              <a:t> — Configuration Files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10F487-C589-3145-A022-5CBA3A8DEB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249487"/>
            <a:ext cx="9905998" cy="3541714"/>
          </a:xfrm>
        </p:spPr>
        <p:txBody>
          <a:bodyPr>
            <a:normAutofit/>
          </a:bodyPr>
          <a:lstStyle/>
          <a:p>
            <a:r>
              <a:rPr lang="en-US" dirty="0"/>
              <a:t>The /</a:t>
            </a:r>
            <a:r>
              <a:rPr lang="en-US" dirty="0" err="1"/>
              <a:t>etc</a:t>
            </a:r>
            <a:r>
              <a:rPr lang="en-US" dirty="0"/>
              <a:t> directory contains configuration files, which can generally be edited by hand in a text editor. Note that the /</a:t>
            </a:r>
            <a:r>
              <a:rPr lang="en-US" dirty="0" err="1"/>
              <a:t>etc</a:t>
            </a:r>
            <a:r>
              <a:rPr lang="en-US" dirty="0"/>
              <a:t>/ directory contains system-wide configuration files — user-specific configuration files are located in each user’s home directory.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48256A-002C-C04F-890A-44651336B7CE}"/>
              </a:ext>
            </a:extLst>
          </p:cNvPr>
          <p:cNvSpPr txBox="1"/>
          <p:nvPr/>
        </p:nvSpPr>
        <p:spPr>
          <a:xfrm>
            <a:off x="0" y="6488668"/>
            <a:ext cx="3250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Amirkabir Linux festival 2022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0EF7AE67-106B-AF40-8D89-67D59A0EF9BD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232260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6928"/>
    </mc:Choice>
    <mc:Fallback>
      <p:transition spd="slow" advTm="869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3" grpId="0" build="p"/>
    </p:bldLst>
  </p:timing>
  <p:extLst>
    <p:ext uri="{3A86A75C-4F4B-4683-9AE1-C65F6400EC91}">
      <p14:laserTraceLst xmlns:p14="http://schemas.microsoft.com/office/powerpoint/2010/main">
        <p14:tracePtLst>
          <p14:tracePt t="8" x="2419350" y="2173288"/>
          <p14:tracePt t="10" x="2455863" y="2179638"/>
          <p14:tracePt t="34" x="2476500" y="2193925"/>
          <p14:tracePt t="38" x="2476500" y="2208213"/>
          <p14:tracePt t="50" x="2490788" y="2208213"/>
          <p14:tracePt t="59" x="2505075" y="2216150"/>
          <p14:tracePt t="71" x="2511425" y="2228850"/>
          <p14:tracePt t="83" x="2540000" y="2228850"/>
          <p14:tracePt t="92" x="2560638" y="2243138"/>
          <p14:tracePt t="103" x="2589213" y="2251075"/>
          <p14:tracePt t="116" x="2609850" y="2251075"/>
          <p14:tracePt t="126" x="2624138" y="2251075"/>
          <p14:tracePt t="137" x="2624138" y="2265363"/>
          <p14:tracePt t="150" x="2632075" y="2265363"/>
          <p14:tracePt t="496" x="2632075" y="2243138"/>
          <p14:tracePt t="499" x="2646363" y="2193925"/>
          <p14:tracePt t="508" x="2681288" y="2089150"/>
          <p14:tracePt t="520" x="2701925" y="2025650"/>
          <p14:tracePt t="533" x="2730500" y="1968500"/>
          <p14:tracePt t="542" x="2744788" y="1919288"/>
          <p14:tracePt t="553" x="2751138" y="1847850"/>
          <p14:tracePt t="566" x="2744788" y="1812925"/>
          <p14:tracePt t="576" x="2751138" y="1714500"/>
          <p14:tracePt t="588" x="2751138" y="1622425"/>
          <p14:tracePt t="620" x="2751138" y="1587500"/>
          <p14:tracePt t="621" x="2765425" y="1552575"/>
          <p14:tracePt t="634" x="2765425" y="1517650"/>
          <p14:tracePt t="643" x="2765425" y="1489075"/>
          <p14:tracePt t="949" x="2779713" y="1503363"/>
          <p14:tracePt t="959" x="2779713" y="1524000"/>
          <p14:tracePt t="970" x="2787650" y="1552575"/>
          <p14:tracePt t="983" x="2800350" y="1573213"/>
          <p14:tracePt t="992" x="2814638" y="1601788"/>
          <p14:tracePt t="1003" x="2836863" y="1608138"/>
          <p14:tracePt t="1016" x="2851150" y="1636713"/>
          <p14:tracePt t="1026" x="2871788" y="1644650"/>
          <p14:tracePt t="1037" x="2886075" y="1657350"/>
          <p14:tracePt t="1051" x="2892425" y="1671638"/>
          <p14:tracePt t="1075" x="2892425" y="1679575"/>
          <p14:tracePt t="1092" x="2906713" y="1693863"/>
          <p14:tracePt t="1094" x="2921000" y="1708150"/>
          <p14:tracePt t="1108" x="2935288" y="1728788"/>
          <p14:tracePt t="1116" x="2935288" y="1749425"/>
          <p14:tracePt t="1133" x="2941638" y="1778000"/>
          <p14:tracePt t="1140" x="2955925" y="1798638"/>
          <p14:tracePt t="1158" x="2955925" y="1827213"/>
          <p14:tracePt t="1165" x="2970213" y="1835150"/>
          <p14:tracePt t="1174" x="2970213" y="1862138"/>
          <p14:tracePt t="1191" x="2978150" y="1884363"/>
          <p14:tracePt t="1199" x="2978150" y="1905000"/>
          <p14:tracePt t="1208" x="2990850" y="1905000"/>
          <p14:tracePt t="1225" x="2990850" y="1919288"/>
          <p14:tracePt t="1249" x="3005138" y="1933575"/>
          <p14:tracePt t="1325" x="3005138" y="1947863"/>
          <p14:tracePt t="1350" x="3013075" y="1947863"/>
          <p14:tracePt t="1358" x="3013075" y="1954213"/>
          <p14:tracePt t="1366" x="3027363" y="1954213"/>
          <p14:tracePt t="1375" x="3041650" y="1968500"/>
          <p14:tracePt t="1400" x="3041650" y="1982788"/>
          <p14:tracePt t="1416" x="3048000" y="2003425"/>
          <p14:tracePt t="1425" x="3062288" y="2017713"/>
          <p14:tracePt t="1432" x="3076575" y="2052638"/>
          <p14:tracePt t="1450" x="3076575" y="2074863"/>
          <p14:tracePt t="1458" x="3082925" y="2101850"/>
          <p14:tracePt t="1475" x="3082925" y="2124075"/>
          <p14:tracePt t="1477" x="3097213" y="2144713"/>
          <p14:tracePt t="1492" x="3097213" y="2179638"/>
          <p14:tracePt t="1507" x="3097213" y="2216150"/>
          <p14:tracePt t="1514" x="3097213" y="2292350"/>
          <p14:tracePt t="1524" x="3097213" y="2349500"/>
          <p14:tracePt t="1535" x="3097213" y="2398713"/>
          <p14:tracePt t="1549" x="3111500" y="2433638"/>
          <p14:tracePt t="1558" x="3111500" y="2470150"/>
          <p14:tracePt t="1586" x="3111500" y="2519363"/>
          <p14:tracePt t="1592" x="3082925" y="2540000"/>
          <p14:tracePt t="1600" x="3076575" y="2540000"/>
          <p14:tracePt t="1612" x="3041650" y="2540000"/>
          <p14:tracePt t="1624" x="2978150" y="2554288"/>
          <p14:tracePt t="1633" x="2921000" y="2589213"/>
          <p14:tracePt t="1645" x="2871788" y="2609850"/>
          <p14:tracePt t="1657" x="2851150" y="2624138"/>
          <p14:tracePt t="1960" x="2857500" y="2525713"/>
          <p14:tracePt t="1971" x="2921000" y="2505075"/>
          <p14:tracePt t="1984" x="2941638" y="2519363"/>
          <p14:tracePt t="1993" x="3041650" y="2525713"/>
          <p14:tracePt t="2005" x="3048000" y="2519363"/>
          <p14:tracePt t="2017" x="3111500" y="2560638"/>
          <p14:tracePt t="2027" x="3125788" y="2560638"/>
          <p14:tracePt t="2061" x="3146425" y="2574925"/>
          <p14:tracePt t="2074" x="3160713" y="2589213"/>
          <p14:tracePt t="2084" x="3168650" y="2609850"/>
          <p14:tracePt t="2095" x="3203575" y="2660650"/>
          <p14:tracePt t="2107" x="3232150" y="2709863"/>
          <p14:tracePt t="2117" x="3252788" y="2779713"/>
          <p14:tracePt t="2128" x="3287713" y="2814638"/>
          <p14:tracePt t="2141" x="3316288" y="2871788"/>
          <p14:tracePt t="2151" x="3336925" y="2921000"/>
          <p14:tracePt t="2162" x="3351213" y="2955925"/>
          <p14:tracePt t="2174" x="3394075" y="3005138"/>
          <p14:tracePt t="2184" x="3429000" y="3062288"/>
          <p14:tracePt t="2196" x="3506788" y="3140075"/>
          <p14:tracePt t="2208" x="3527425" y="3195638"/>
          <p14:tracePt t="2218" x="3613150" y="3267075"/>
          <p14:tracePt t="2229" x="3662363" y="3302000"/>
          <p14:tracePt t="2242" x="3697288" y="3336925"/>
          <p14:tracePt t="2252" x="3732213" y="3351213"/>
          <p14:tracePt t="2263" x="3767138" y="3365500"/>
          <p14:tracePt t="2275" x="3775075" y="3371850"/>
          <p14:tracePt t="2286" x="3789363" y="3371850"/>
          <p14:tracePt t="2297" x="3789363" y="3386138"/>
          <p14:tracePt t="2308" x="3816350" y="3386138"/>
          <p14:tracePt t="2333" x="3824288" y="3386138"/>
          <p14:tracePt t="2601" x="3824288" y="3400425"/>
          <p14:tracePt t="2803" x="3838575" y="3400425"/>
          <p14:tracePt t="2817" x="3852863" y="3408363"/>
          <p14:tracePt t="3770" x="3816350" y="3400425"/>
          <p14:tracePt t="3773" x="3717925" y="3365500"/>
          <p14:tracePt t="3784" x="3625850" y="3316288"/>
          <p14:tracePt t="3793" x="3457575" y="3244850"/>
          <p14:tracePt t="3805" x="3351213" y="3181350"/>
          <p14:tracePt t="3816" x="3217863" y="3125788"/>
          <p14:tracePt t="3828" x="3132138" y="3062288"/>
          <p14:tracePt t="3838" x="3041650" y="3019425"/>
          <p14:tracePt t="3851" x="2955925" y="2949575"/>
          <p14:tracePt t="3861" x="2892425" y="2900363"/>
          <p14:tracePt t="3873" x="2822575" y="2828925"/>
          <p14:tracePt t="3884" x="2765425" y="2765425"/>
          <p14:tracePt t="3895" x="2681288" y="2681288"/>
          <p14:tracePt t="3906" x="2609850" y="2609850"/>
          <p14:tracePt t="3917" x="2540000" y="2554288"/>
          <p14:tracePt t="3928" x="2490788" y="2505075"/>
          <p14:tracePt t="3940" x="2441575" y="2447925"/>
          <p14:tracePt t="3951" x="2406650" y="2406650"/>
          <p14:tracePt t="3962" x="2370138" y="2370138"/>
          <p14:tracePt t="3973" x="2320925" y="2335213"/>
          <p14:tracePt t="3985" x="2300288" y="2314575"/>
          <p14:tracePt t="3996" x="2265363" y="2314575"/>
          <p14:tracePt t="4007" x="2243138" y="2300288"/>
          <p14:tracePt t="4018" x="2228850" y="2292350"/>
          <p14:tracePt t="4029" x="2216150" y="2292350"/>
          <p14:tracePt t="4041" x="2201863" y="2292350"/>
          <p14:tracePt t="4052" x="2193925" y="2279650"/>
          <p14:tracePt t="4063" x="2165350" y="2279650"/>
          <p14:tracePt t="4075" x="2159000" y="2279650"/>
          <p14:tracePt t="4086" x="2144713" y="2265363"/>
          <p14:tracePt t="4097" x="2124075" y="2265363"/>
          <p14:tracePt t="4108" x="2109788" y="2265363"/>
          <p14:tracePt t="4119" x="2089150" y="2265363"/>
          <p14:tracePt t="4131" x="2074863" y="2265363"/>
          <p14:tracePt t="4142" x="2052638" y="2265363"/>
          <p14:tracePt t="4153" x="2038350" y="2265363"/>
          <p14:tracePt t="4165" x="2011363" y="2251075"/>
          <p14:tracePt t="4177" x="2003425" y="2251075"/>
          <p14:tracePt t="4187" x="1974850" y="2251075"/>
          <p14:tracePt t="4198" x="1968500" y="2251075"/>
          <p14:tracePt t="4210" x="1954213" y="2251075"/>
          <p14:tracePt t="4222" x="1939925" y="2251075"/>
          <p14:tracePt t="4234" x="1919288" y="2251075"/>
          <p14:tracePt t="4243" x="1898650" y="2251075"/>
          <p14:tracePt t="4255" x="1870075" y="2251075"/>
          <p14:tracePt t="4265" x="1847850" y="2251075"/>
          <p14:tracePt t="4277" x="1820863" y="2251075"/>
          <p14:tracePt t="4288" x="1798638" y="2251075"/>
          <p14:tracePt t="4300" x="1784350" y="2251075"/>
          <p14:tracePt t="4311" x="1778000" y="2251075"/>
          <p14:tracePt t="4323" x="1763713" y="2251075"/>
          <p14:tracePt t="4445" x="1749425" y="2243138"/>
          <p14:tracePt t="4447" x="1708150" y="2216150"/>
          <p14:tracePt t="4459" x="1622425" y="2173288"/>
          <p14:tracePt t="4468" x="1552575" y="2144713"/>
          <p14:tracePt t="4480" x="1439863" y="2109788"/>
          <p14:tracePt t="4491" x="1319213" y="2074863"/>
          <p14:tracePt t="4502" x="1128713" y="2038350"/>
          <p14:tracePt t="4513" x="987425" y="2025650"/>
          <p14:tracePt t="4525" x="882650" y="2025650"/>
          <p14:tracePt t="4536" x="860425" y="2025650"/>
          <p14:tracePt t="4547" x="846138" y="2017713"/>
          <p14:tracePt t="4661" x="868363" y="1982788"/>
          <p14:tracePt t="4671" x="938213" y="1905000"/>
          <p14:tracePt t="4683" x="987425" y="1884363"/>
          <p14:tracePt t="4693" x="1093788" y="1827213"/>
          <p14:tracePt t="4705" x="1157288" y="1778000"/>
          <p14:tracePt t="4717" x="1206500" y="1749425"/>
          <p14:tracePt t="4728" x="1249363" y="1743075"/>
          <p14:tracePt t="4738" x="1276350" y="1728788"/>
          <p14:tracePt t="4750" x="1284288" y="1728788"/>
          <p14:tracePt t="4761" x="1284288" y="1714500"/>
          <p14:tracePt t="5121" x="1276350" y="1708150"/>
          <p14:tracePt t="5134" x="1263650" y="1693863"/>
          <p14:tracePt t="5200" x="1249363" y="1679575"/>
          <p14:tracePt t="5211" x="1227138" y="1671638"/>
          <p14:tracePt t="5223" x="1206500" y="1657350"/>
          <p14:tracePt t="5234" x="1192213" y="1657350"/>
          <p14:tracePt t="5245" x="1177925" y="1636713"/>
          <p14:tracePt t="5291" x="1171575" y="1636713"/>
          <p14:tracePt t="5301" x="1157288" y="1636713"/>
          <p14:tracePt t="5313" x="1157288" y="1644650"/>
          <p14:tracePt t="5324" x="1157288" y="1671638"/>
          <p14:tracePt t="5335" x="1157288" y="1743075"/>
          <p14:tracePt t="5346" x="1177925" y="1812925"/>
          <p14:tracePt t="5357" x="1241425" y="1954213"/>
          <p14:tracePt t="5368" x="1319213" y="2089150"/>
          <p14:tracePt t="5380" x="1417638" y="2216150"/>
          <p14:tracePt t="5391" x="1552575" y="2398713"/>
          <p14:tracePt t="5402" x="1693863" y="2609850"/>
          <p14:tracePt t="5413" x="2038350" y="2955925"/>
          <p14:tracePt t="5425" x="2300288" y="3146425"/>
          <p14:tracePt t="5436" x="2822575" y="3435350"/>
          <p14:tracePt t="5447" x="3160713" y="3648075"/>
          <p14:tracePt t="5459" x="3775075" y="3971925"/>
          <p14:tracePt t="5470" x="4084638" y="4184650"/>
          <p14:tracePt t="5482" x="4465638" y="4424363"/>
          <p14:tracePt t="5493" x="4684713" y="4557713"/>
          <p14:tracePt t="5503" x="4705350" y="4592638"/>
          <p14:tracePt t="5830" x="4719638" y="4614863"/>
          <p14:tracePt t="5853" x="4768850" y="4578350"/>
          <p14:tracePt t="5863" x="4826000" y="4578350"/>
          <p14:tracePt t="5875" x="4860925" y="4565650"/>
          <p14:tracePt t="5886" x="4924425" y="4565650"/>
          <p14:tracePt t="5897" x="4981575" y="4557713"/>
          <p14:tracePt t="5908" x="5080000" y="4543425"/>
          <p14:tracePt t="5920" x="5080000" y="4508500"/>
          <p14:tracePt t="5931" x="5080000" y="4451350"/>
          <p14:tracePt t="5943" x="5080000" y="4424363"/>
          <p14:tracePt t="5955" x="5080000" y="4387850"/>
          <p14:tracePt t="5966" x="5080000" y="4367213"/>
          <p14:tracePt t="5976" x="5100638" y="4338638"/>
          <p14:tracePt t="5988" x="5114925" y="4283075"/>
          <p14:tracePt t="6001" x="5122863" y="4248150"/>
          <p14:tracePt t="6010" x="5149850" y="4197350"/>
          <p14:tracePt t="6022" x="5172075" y="4162425"/>
          <p14:tracePt t="6034" x="5207000" y="4113213"/>
          <p14:tracePt t="6043" x="5256213" y="4078288"/>
          <p14:tracePt t="6055" x="5276850" y="4006850"/>
          <p14:tracePt t="6067" x="5305425" y="3951288"/>
          <p14:tracePt t="6077" x="5327650" y="3867150"/>
          <p14:tracePt t="6089" x="5327650" y="3816350"/>
          <p14:tracePt t="6100" x="5327650" y="3717925"/>
          <p14:tracePt t="6111" x="5313363" y="3676650"/>
          <p14:tracePt t="6123" x="5291138" y="3605213"/>
          <p14:tracePt t="6134" x="5270500" y="3527425"/>
          <p14:tracePt t="6145" x="5207000" y="3400425"/>
          <p14:tracePt t="6156" x="5149850" y="3330575"/>
          <p14:tracePt t="6167" x="5030788" y="3217863"/>
          <p14:tracePt t="6178" x="4910138" y="3125788"/>
          <p14:tracePt t="6190" x="4776788" y="3027363"/>
          <p14:tracePt t="6201" x="4586288" y="2871788"/>
          <p14:tracePt t="6212" x="4430713" y="2794000"/>
          <p14:tracePt t="6225" x="4197350" y="2638425"/>
          <p14:tracePt t="6235" x="3979863" y="2540000"/>
          <p14:tracePt t="6246" x="3662363" y="2406650"/>
          <p14:tracePt t="6257" x="3408363" y="2349500"/>
          <p14:tracePt t="6268" x="3082925" y="2251075"/>
          <p14:tracePt t="6280" x="2814638" y="2193925"/>
          <p14:tracePt t="6291" x="2525713" y="2144713"/>
          <p14:tracePt t="6303" x="2349500" y="2109788"/>
          <p14:tracePt t="6335" x="2193925" y="2089150"/>
          <p14:tracePt t="6337" x="2025650" y="2052638"/>
          <p14:tracePt t="6347" x="1862138" y="2038350"/>
          <p14:tracePt t="6359" x="1812925" y="2038350"/>
          <p14:tracePt t="6370" x="1778000" y="2038350"/>
          <p14:tracePt t="6381" x="1763713" y="2038350"/>
          <p14:tracePt t="6392" x="1743075" y="2038350"/>
          <p14:tracePt t="6403" x="1714500" y="2038350"/>
          <p14:tracePt t="6415" x="1708150" y="2038350"/>
          <p14:tracePt t="6426" x="1693863" y="2038350"/>
          <p14:tracePt t="6437" x="1679575" y="2038350"/>
          <p14:tracePt t="6450" x="1657350" y="2038350"/>
          <p14:tracePt t="6460" x="1644650" y="2025650"/>
          <p14:tracePt t="6471" x="1622425" y="2025650"/>
          <p14:tracePt t="6483" x="1608138" y="2025650"/>
          <p14:tracePt t="6505" x="1593850" y="2025650"/>
          <p14:tracePt t="6607" x="1593850" y="2017713"/>
          <p14:tracePt t="6617" x="1558925" y="2017713"/>
          <p14:tracePt t="6628" x="1538288" y="1989138"/>
          <p14:tracePt t="6640" x="1454150" y="1968500"/>
          <p14:tracePt t="6651" x="1368425" y="1933575"/>
          <p14:tracePt t="6663" x="1263650" y="1898650"/>
          <p14:tracePt t="6675" x="1177925" y="1870075"/>
          <p14:tracePt t="6685" x="1073150" y="1835150"/>
          <p14:tracePt t="6696" x="987425" y="1827213"/>
          <p14:tracePt t="6729" x="903288" y="1798638"/>
          <p14:tracePt t="6730" x="846138" y="1778000"/>
          <p14:tracePt t="6743" x="712788" y="1728788"/>
          <p14:tracePt t="6752" x="669925" y="1693863"/>
          <p14:tracePt t="6763" x="620713" y="1644650"/>
          <p14:tracePt t="6775" x="571500" y="1608138"/>
          <p14:tracePt t="6786" x="501650" y="1552575"/>
          <p14:tracePt t="6798" x="465138" y="1503363"/>
          <p14:tracePt t="6809" x="381000" y="1446213"/>
          <p14:tracePt t="6820" x="331788" y="1403350"/>
          <p14:tracePt t="6831" x="274638" y="1347788"/>
          <p14:tracePt t="6842" x="239713" y="1312863"/>
          <p14:tracePt t="6853" x="211138" y="1298575"/>
          <p14:tracePt t="6865" x="190500" y="1276350"/>
          <p14:tracePt t="6876" x="176213" y="1249363"/>
          <p14:tracePt t="6888" x="141288" y="1227138"/>
          <p14:tracePt t="6910" x="133350" y="1212850"/>
          <p14:tracePt t="6932" x="120650" y="1212850"/>
          <p14:tracePt t="6955" x="106363" y="1192213"/>
          <p14:tracePt t="6967" x="106363" y="1177925"/>
          <p14:tracePt t="6977" x="106363" y="1171575"/>
          <p14:tracePt t="6989" x="106363" y="1157288"/>
          <p14:tracePt t="7001" x="133350" y="1136650"/>
          <p14:tracePt t="7011" x="141288" y="1108075"/>
          <p14:tracePt t="7023" x="155575" y="1085850"/>
          <p14:tracePt t="7034" x="176213" y="1058863"/>
          <p14:tracePt t="7045" x="190500" y="1036638"/>
          <p14:tracePt t="7056" x="211138" y="1022350"/>
          <p14:tracePt t="7067" x="225425" y="1001713"/>
          <p14:tracePt t="7078" x="247650" y="1001713"/>
          <p14:tracePt t="7090" x="274638" y="987425"/>
          <p14:tracePt t="7101" x="323850" y="966788"/>
          <p14:tracePt t="7112" x="346075" y="946150"/>
          <p14:tracePt t="7125" x="381000" y="931863"/>
          <p14:tracePt t="7135" x="401638" y="903288"/>
          <p14:tracePt t="7146" x="465138" y="868363"/>
          <p14:tracePt t="7157" x="501650" y="860425"/>
          <p14:tracePt t="7168" x="536575" y="846138"/>
          <p14:tracePt t="7180" x="585788" y="811213"/>
          <p14:tracePt t="7192" x="620713" y="790575"/>
          <p14:tracePt t="7202" x="641350" y="762000"/>
          <p14:tracePt t="7213" x="677863" y="741363"/>
          <p14:tracePt t="7225" x="727075" y="692150"/>
          <p14:tracePt t="7236" x="747713" y="655638"/>
          <p14:tracePt t="7248" x="782638" y="641350"/>
          <p14:tracePt t="7259" x="811213" y="635000"/>
          <p14:tracePt t="7269" x="831850" y="620713"/>
          <p14:tracePt t="7281" x="846138" y="606425"/>
          <p14:tracePt t="7292" x="868363" y="600075"/>
          <p14:tracePt t="7303" x="895350" y="585788"/>
          <p14:tracePt t="7315" x="903288" y="557213"/>
          <p14:tracePt t="7326" x="917575" y="536575"/>
          <p14:tracePt t="7337" x="931863" y="522288"/>
          <p14:tracePt t="7348" x="938213" y="501650"/>
          <p14:tracePt t="7405" x="938213" y="487363"/>
          <p14:tracePt t="7417" x="938213" y="479425"/>
          <p14:tracePt t="7427" x="938213" y="444500"/>
          <p14:tracePt t="7439" x="938213" y="430213"/>
          <p14:tracePt t="7517" x="931863" y="415925"/>
          <p14:tracePt t="7529" x="917575" y="381000"/>
          <p14:tracePt t="7541" x="903288" y="346075"/>
          <p14:tracePt t="7562" x="903288" y="331788"/>
          <p14:tracePt t="7573" x="903288" y="323850"/>
          <p14:tracePt t="7585" x="903288" y="311150"/>
          <p14:tracePt t="7596" x="895350" y="296863"/>
          <p14:tracePt t="7607" x="895350" y="274638"/>
          <p14:tracePt t="7618" x="895350" y="260350"/>
          <p14:tracePt t="7630" x="895350" y="239713"/>
          <p14:tracePt t="7641" x="895350" y="225425"/>
          <p14:tracePt t="7799" x="882650" y="225425"/>
          <p14:tracePt t="7833" x="903288" y="225425"/>
          <p14:tracePt t="7844" x="938213" y="239713"/>
          <p14:tracePt t="7855" x="987425" y="274638"/>
          <p14:tracePt t="7867" x="1036638" y="288925"/>
          <p14:tracePt t="7877" x="1058863" y="296863"/>
          <p14:tracePt t="7888" x="1073150" y="311150"/>
          <p14:tracePt t="8159" x="1073150" y="323850"/>
          <p14:tracePt t="8170" x="1073150" y="360363"/>
          <p14:tracePt t="8181" x="1073150" y="415925"/>
          <p14:tracePt t="8192" x="1073150" y="450850"/>
          <p14:tracePt t="8203" x="1073150" y="536575"/>
          <p14:tracePt t="8215" x="1073150" y="585788"/>
          <p14:tracePt t="8226" x="1073150" y="620713"/>
          <p14:tracePt t="8237" x="1073150" y="635000"/>
          <p14:tracePt t="8248" x="1073150" y="641350"/>
          <p14:tracePt t="8282" x="1073150" y="655638"/>
          <p14:tracePt t="8305" x="1085850" y="655638"/>
          <p14:tracePt t="8317" x="1085850" y="669925"/>
          <p14:tracePt t="8327" x="1093788" y="669925"/>
          <p14:tracePt t="8339" x="1108075" y="677863"/>
          <p14:tracePt t="8350" x="1122363" y="692150"/>
          <p14:tracePt t="8361" x="1128713" y="704850"/>
          <p14:tracePt t="8373" x="1143000" y="704850"/>
          <p14:tracePt t="8383" x="1143000" y="712788"/>
          <p14:tracePt t="8395" x="1157288" y="712788"/>
          <p14:tracePt t="8406" x="1171575" y="712788"/>
          <p14:tracePt t="8417" x="1177925" y="727075"/>
          <p14:tracePt t="8428" x="1192213" y="747713"/>
          <p14:tracePt t="8440" x="1212850" y="762000"/>
          <p14:tracePt t="8451" x="1241425" y="790575"/>
          <p14:tracePt t="8462" x="1249363" y="796925"/>
          <p14:tracePt t="8474" x="1276350" y="811213"/>
          <p14:tracePt t="8484" x="1284288" y="825500"/>
          <p14:tracePt t="8496" x="1298575" y="831850"/>
          <p14:tracePt t="9126" x="1284288" y="831850"/>
          <p14:tracePt t="9137" x="1284288" y="825500"/>
          <p14:tracePt t="9149" x="1276350" y="825500"/>
          <p14:tracePt t="9160" x="1276350" y="811213"/>
          <p14:tracePt t="9171" x="1263650" y="811213"/>
          <p14:tracePt t="9182" x="1249363" y="796925"/>
          <p14:tracePt t="9193" x="1227138" y="796925"/>
          <p14:tracePt t="9205" x="1227138" y="790575"/>
          <p14:tracePt t="9216" x="1212850" y="790575"/>
          <p14:tracePt t="9239" x="1206500" y="776288"/>
          <p14:tracePt t="9251" x="1206500" y="762000"/>
          <p14:tracePt t="9261" x="1192213" y="762000"/>
          <p14:tracePt t="9273" x="1177925" y="747713"/>
          <p14:tracePt t="9284" x="1171575" y="747713"/>
          <p14:tracePt t="9295" x="1157288" y="747713"/>
          <p14:tracePt t="9408" x="1157288" y="762000"/>
          <p14:tracePt t="9419" x="1157288" y="796925"/>
          <p14:tracePt t="9430" x="1157288" y="831850"/>
          <p14:tracePt t="9442" x="1157288" y="882650"/>
          <p14:tracePt t="9452" x="1143000" y="931863"/>
          <p14:tracePt t="9464" x="1122363" y="981075"/>
          <p14:tracePt t="9475" x="1108075" y="1036638"/>
          <p14:tracePt t="9486" x="1093788" y="1073150"/>
          <p14:tracePt t="9497" x="1085850" y="1136650"/>
          <p14:tracePt t="9508" x="1073150" y="1192213"/>
          <p14:tracePt t="9520" x="1073150" y="1249363"/>
          <p14:tracePt t="9532" x="1073150" y="1290638"/>
          <p14:tracePt t="9542" x="1073150" y="1327150"/>
          <p14:tracePt t="9553" x="1073150" y="1362075"/>
          <p14:tracePt t="9565" x="1073150" y="1382713"/>
          <p14:tracePt t="9576" x="1073150" y="1403350"/>
          <p14:tracePt t="9587" x="1073150" y="1431925"/>
          <p14:tracePt t="9598" x="1058863" y="1454150"/>
          <p14:tracePt t="9610" x="1058863" y="1466850"/>
          <p14:tracePt t="9621" x="1058863" y="1489075"/>
          <p14:tracePt t="9632" x="1050925" y="1503363"/>
          <p14:tracePt t="9644" x="1050925" y="1517650"/>
          <p14:tracePt t="9657" x="1050925" y="1524000"/>
          <p14:tracePt t="9747" x="1050925" y="1538288"/>
          <p14:tracePt t="9759" x="1050925" y="1552575"/>
          <p14:tracePt t="9769" x="1058863" y="1558925"/>
          <p14:tracePt t="9790" x="1073150" y="1573213"/>
          <p14:tracePt t="9803" x="1085850" y="1601788"/>
          <p14:tracePt t="9814" x="1093788" y="1601788"/>
          <p14:tracePt t="9825" x="1093788" y="1608138"/>
          <p14:tracePt t="9837" x="1122363" y="1622425"/>
          <p14:tracePt t="9848" x="1128713" y="1622425"/>
          <p14:tracePt t="9859" x="1143000" y="1622425"/>
          <p14:tracePt t="9870" x="1171575" y="1636713"/>
          <p14:tracePt t="9882" x="1192213" y="1636713"/>
          <p14:tracePt t="9892" x="1227138" y="1644650"/>
          <p14:tracePt t="9904" x="1263650" y="1644650"/>
          <p14:tracePt t="9915" x="1298575" y="1657350"/>
          <p14:tracePt t="9927" x="1347788" y="1657350"/>
          <p14:tracePt t="9938" x="1382713" y="1671638"/>
          <p14:tracePt t="9950" x="1403350" y="1679575"/>
          <p14:tracePt t="9960" x="1439863" y="1679575"/>
          <p14:tracePt t="9970" x="1454150" y="1679575"/>
          <p14:tracePt t="9981" x="1466850" y="1679575"/>
          <p14:tracePt t="9992" x="1474788" y="1679575"/>
          <p14:tracePt t="10025" x="1489075" y="1679575"/>
          <p14:tracePt t="10037" x="1517650" y="1693863"/>
          <p14:tracePt t="10273" x="1558925" y="1693863"/>
          <p14:tracePt t="10285" x="1622425" y="1708150"/>
          <p14:tracePt t="10296" x="1743075" y="1728788"/>
          <p14:tracePt t="10307" x="1898650" y="1749425"/>
          <p14:tracePt t="10319" x="2074863" y="1749425"/>
          <p14:tracePt t="10330" x="2355850" y="1749425"/>
          <p14:tracePt t="10341" x="2574925" y="1749425"/>
          <p14:tracePt t="10352" x="2800350" y="1749425"/>
          <p14:tracePt t="10363" x="2921000" y="1749425"/>
          <p14:tracePt t="10376" x="3005138" y="1743075"/>
          <p14:tracePt t="10386" x="3027363" y="1743075"/>
          <p14:tracePt t="10679" x="3005138" y="1743075"/>
          <p14:tracePt t="10681" x="2941638" y="1743075"/>
          <p14:tracePt t="10692" x="2886075" y="1743075"/>
          <p14:tracePt t="10703" x="2822575" y="1749425"/>
          <p14:tracePt t="10712" x="2800350" y="1749425"/>
          <p14:tracePt t="10725" x="2765425" y="1749425"/>
          <p14:tracePt t="10736" x="2744788" y="1763713"/>
          <p14:tracePt t="10748" x="2701925" y="1763713"/>
          <p14:tracePt t="10759" x="2681288" y="1763713"/>
          <p14:tracePt t="10770" x="2624138" y="1778000"/>
          <p14:tracePt t="10781" x="2574925" y="1778000"/>
          <p14:tracePt t="10793" x="2490788" y="1778000"/>
          <p14:tracePt t="10804" x="2433638" y="1778000"/>
          <p14:tracePt t="10813" x="2355850" y="1763713"/>
          <p14:tracePt t="10827" x="2314575" y="1763713"/>
          <p14:tracePt t="10837" x="2286000" y="1763713"/>
          <p14:tracePt t="10849" x="2279650" y="1763713"/>
          <p14:tracePt t="11040" x="2286000" y="1763713"/>
          <p14:tracePt t="11051" x="2300288" y="1763713"/>
          <p14:tracePt t="11063" x="2314575" y="1778000"/>
          <p14:tracePt t="11075" x="2335213" y="1778000"/>
          <p14:tracePt t="11085" x="2398713" y="1798638"/>
          <p14:tracePt t="11097" x="2476500" y="1798638"/>
          <p14:tracePt t="11108" x="2589213" y="1812925"/>
          <p14:tracePt t="11117" x="2681288" y="1827213"/>
          <p14:tracePt t="11128" x="2779713" y="1827213"/>
          <p14:tracePt t="11140" x="2892425" y="1847850"/>
          <p14:tracePt t="11151" x="2970213" y="1862138"/>
          <p14:tracePt t="11163" x="3076575" y="1870075"/>
          <p14:tracePt t="11175" x="3168650" y="1898650"/>
          <p14:tracePt t="11185" x="3316288" y="1933575"/>
          <p14:tracePt t="11196" x="3408363" y="1947863"/>
          <p14:tracePt t="11207" x="3527425" y="1982788"/>
          <p14:tracePt t="11218" x="3598863" y="2003425"/>
          <p14:tracePt t="11230" x="3697288" y="2017713"/>
          <p14:tracePt t="11241" x="3752850" y="2017713"/>
          <p14:tracePt t="11252" x="3803650" y="2025650"/>
          <p14:tracePt t="11263" x="3824288" y="2025650"/>
          <p14:tracePt t="11286" x="3852863" y="2025650"/>
          <p14:tracePt t="11297" x="3873500" y="2038350"/>
          <p14:tracePt t="11309" x="3943350" y="2038350"/>
          <p14:tracePt t="11320" x="4014788" y="2038350"/>
          <p14:tracePt t="11331" x="4121150" y="2038350"/>
          <p14:tracePt t="11342" x="4219575" y="2060575"/>
          <p14:tracePt t="11353" x="4360863" y="2060575"/>
          <p14:tracePt t="11365" x="4459288" y="2060575"/>
          <p14:tracePt t="11376" x="4551363" y="2060575"/>
          <p14:tracePt t="11387" x="4621213" y="2060575"/>
          <p14:tracePt t="11398" x="4656138" y="2060575"/>
          <p14:tracePt t="11410" x="4705350" y="2052638"/>
          <p14:tracePt t="11454" x="4719638" y="2052638"/>
          <p14:tracePt t="11466" x="4741863" y="2052638"/>
          <p14:tracePt t="11477" x="4768850" y="2060575"/>
          <p14:tracePt t="11489" x="4805363" y="2060575"/>
          <p14:tracePt t="11500" x="4826000" y="2060575"/>
          <p14:tracePt t="11511" x="4846638" y="2060575"/>
          <p14:tracePt t="11523" x="4860925" y="2060575"/>
          <p14:tracePt t="11623" x="4889500" y="2060575"/>
          <p14:tracePt t="11637" x="4895850" y="2060575"/>
          <p14:tracePt t="11646" x="4924425" y="2052638"/>
          <p14:tracePt t="11657" x="4932363" y="2052638"/>
          <p14:tracePt t="11668" x="4946650" y="2052638"/>
          <p14:tracePt t="52818" x="4946650" y="2060575"/>
          <p14:tracePt t="52826" x="4946650" y="2101850"/>
          <p14:tracePt t="52835" x="4959350" y="2138363"/>
          <p14:tracePt t="52843" x="4967288" y="2179638"/>
          <p14:tracePt t="52850" x="5002213" y="2251075"/>
          <p14:tracePt t="52858" x="5016500" y="2328863"/>
          <p14:tracePt t="52866" x="5051425" y="2406650"/>
          <p14:tracePt t="52874" x="5100638" y="2490788"/>
          <p14:tracePt t="52883" x="5122863" y="2603500"/>
          <p14:tracePt t="52891" x="5186363" y="2716213"/>
          <p14:tracePt t="52899" x="5241925" y="2836863"/>
          <p14:tracePt t="52905" x="5291138" y="2955925"/>
          <p14:tracePt t="52913" x="5362575" y="3105150"/>
          <p14:tracePt t="52921" x="5432425" y="3232150"/>
          <p14:tracePt t="52929" x="5481638" y="3336925"/>
          <p14:tracePt t="52937" x="5538788" y="3457575"/>
          <p14:tracePt t="52945" x="5602288" y="3562350"/>
          <p14:tracePt t="52953" x="5651500" y="3648075"/>
          <p14:tracePt t="52961" x="5686425" y="3732213"/>
          <p14:tracePt t="52969" x="5708650" y="3781425"/>
          <p14:tracePt t="52976" x="5743575" y="3830638"/>
          <p14:tracePt t="52985" x="5792788" y="3908425"/>
          <p14:tracePt t="52992" x="5813425" y="3957638"/>
          <p14:tracePt t="53000" x="5848350" y="4006850"/>
          <p14:tracePt t="53008" x="5876925" y="4043363"/>
          <p14:tracePt t="53016" x="5899150" y="4064000"/>
          <p14:tracePt t="53024" x="5911850" y="4092575"/>
          <p14:tracePt t="53033" x="5934075" y="4127500"/>
          <p14:tracePt t="53041" x="5948363" y="4141788"/>
          <p14:tracePt t="53049" x="5962650" y="4162425"/>
          <p14:tracePt t="53064" x="5969000" y="4176713"/>
          <p14:tracePt t="53072" x="5969000" y="4184650"/>
          <p14:tracePt t="53079" x="5983288" y="4197350"/>
          <p14:tracePt t="53095" x="6003925" y="4233863"/>
          <p14:tracePt t="53103" x="6032500" y="4254500"/>
          <p14:tracePt t="53111" x="6053138" y="4297363"/>
          <p14:tracePt t="53119" x="6075363" y="4332288"/>
          <p14:tracePt t="53127" x="6116638" y="4375150"/>
          <p14:tracePt t="53135" x="6153150" y="4410075"/>
          <p14:tracePt t="53143" x="6173788" y="4451350"/>
          <p14:tracePt t="53151" x="6208713" y="4494213"/>
          <p14:tracePt t="53159" x="6243638" y="4543425"/>
          <p14:tracePt t="53166" x="6265863" y="4578350"/>
          <p14:tracePt t="53174" x="6307138" y="4606925"/>
          <p14:tracePt t="53183" x="6315075" y="4641850"/>
          <p14:tracePt t="53191" x="6329363" y="4649788"/>
          <p14:tracePt t="53199" x="6343650" y="4678363"/>
          <p14:tracePt t="53208" x="6350000" y="4678363"/>
          <p14:tracePt t="53216" x="6350000" y="4684713"/>
          <p14:tracePt t="53224" x="6364288" y="4699000"/>
          <p14:tracePt t="53246" x="6364288" y="4713288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BB4FE-5A72-7746-A8C6-2B83F5043E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none" dirty="0">
                <a:solidFill>
                  <a:prstClr val="white"/>
                </a:solidFill>
                <a:ea typeface="+mn-ea"/>
                <a:cs typeface="+mn-cs"/>
              </a:rPr>
              <a:t>/home </a:t>
            </a:r>
            <a:r>
              <a:rPr lang="en-US" b="1" dirty="0"/>
              <a:t>— Home Folders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10F487-C589-3145-A022-5CBA3A8DEB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097088"/>
            <a:ext cx="5361938" cy="3541714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The /home directory contains a home folder for each user. For example, if your user name is bob, you have a home folder located at /home/bob. This home folder contains the user’s data files and user-specific configuration files. Each user only has write access to their own home folder and must obtain elevated permissions (become the root user) to modify other files on the system.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F48256A-002C-C04F-890A-44651336B7CE}"/>
              </a:ext>
            </a:extLst>
          </p:cNvPr>
          <p:cNvSpPr txBox="1"/>
          <p:nvPr/>
        </p:nvSpPr>
        <p:spPr>
          <a:xfrm>
            <a:off x="0" y="6488668"/>
            <a:ext cx="3250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Amirkabir Linux festival 2022</a:t>
            </a:r>
          </a:p>
        </p:txBody>
      </p:sp>
      <p:pic>
        <p:nvPicPr>
          <p:cNvPr id="10242" name="Picture 2">
            <a:extLst>
              <a:ext uri="{FF2B5EF4-FFF2-40B4-BE49-F238E27FC236}">
                <a16:creationId xmlns:a16="http://schemas.microsoft.com/office/drawing/2014/main" id="{68CF046E-C057-874A-BE30-C50C426AB9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3350" y="1632011"/>
            <a:ext cx="5261005" cy="4006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F9DE3F2F-C807-7046-B8C6-B02C302C2EC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186517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6338"/>
    </mc:Choice>
    <mc:Fallback>
      <p:transition spd="slow" advTm="863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3" grpId="0" build="p"/>
    </p:bldLst>
  </p:timing>
  <p:extLst>
    <p:ext uri="{3A86A75C-4F4B-4683-9AE1-C65F6400EC91}">
      <p14:laserTraceLst xmlns:p14="http://schemas.microsoft.com/office/powerpoint/2010/main">
        <p14:tracePtLst>
          <p14:tracePt t="1555" x="2101850" y="4641850"/>
          <p14:tracePt t="1903" x="3013075" y="6788150"/>
          <p14:tracePt t="1911" x="2970213" y="6716713"/>
          <p14:tracePt t="1919" x="2814638" y="6392863"/>
          <p14:tracePt t="1927" x="2765425" y="6286500"/>
          <p14:tracePt t="1933" x="2667000" y="6067425"/>
          <p14:tracePt t="1941" x="2574925" y="5876925"/>
          <p14:tracePt t="1949" x="2505075" y="5721350"/>
          <p14:tracePt t="1957" x="2470150" y="5651500"/>
          <p14:tracePt t="1965" x="2419350" y="5524500"/>
          <p14:tracePt t="1973" x="2384425" y="5440363"/>
          <p14:tracePt t="1981" x="2355850" y="5354638"/>
          <p14:tracePt t="1989" x="2335213" y="5305425"/>
          <p14:tracePt t="1998" x="2320925" y="5270500"/>
          <p14:tracePt t="2006" x="2314575" y="5221288"/>
          <p14:tracePt t="2012" x="2300288" y="5213350"/>
          <p14:tracePt t="2020" x="2300288" y="5200650"/>
          <p14:tracePt t="2028" x="2286000" y="5186363"/>
          <p14:tracePt t="2036" x="2286000" y="5178425"/>
          <p14:tracePt t="2059" x="2279650" y="5164138"/>
          <p14:tracePt t="2092" x="2279650" y="5149850"/>
          <p14:tracePt t="2107" x="2265363" y="5143500"/>
          <p14:tracePt t="2115" x="2265363" y="5129213"/>
          <p14:tracePt t="2124" x="2251075" y="5114925"/>
          <p14:tracePt t="2131" x="2251075" y="5059363"/>
          <p14:tracePt t="4293" x="2243138" y="4995863"/>
          <p14:tracePt t="4302" x="2228850" y="4953000"/>
          <p14:tracePt t="4311" x="2201863" y="4875213"/>
          <p14:tracePt t="4319" x="2179638" y="4783138"/>
          <p14:tracePt t="4324" x="2144713" y="4678363"/>
          <p14:tracePt t="4332" x="2095500" y="4543425"/>
          <p14:tracePt t="4340" x="2060575" y="4424363"/>
          <p14:tracePt t="4348" x="2025650" y="4248150"/>
          <p14:tracePt t="4356" x="1974850" y="4064000"/>
          <p14:tracePt t="4364" x="1933575" y="3887788"/>
          <p14:tracePt t="4372" x="1905000" y="3711575"/>
          <p14:tracePt t="4380" x="1884363" y="3590925"/>
          <p14:tracePt t="4387" x="1870075" y="3521075"/>
          <p14:tracePt t="4396" x="1862138" y="3408363"/>
          <p14:tracePt t="4404" x="1847850" y="3330575"/>
          <p14:tracePt t="4411" x="1835150" y="3267075"/>
          <p14:tracePt t="4419" x="1820863" y="3195638"/>
          <p14:tracePt t="4427" x="1820863" y="3160713"/>
          <p14:tracePt t="4436" x="1812925" y="3125788"/>
          <p14:tracePt t="4444" x="1798638" y="3076575"/>
          <p14:tracePt t="4452" x="1784350" y="3054350"/>
          <p14:tracePt t="4460" x="1784350" y="3027363"/>
          <p14:tracePt t="4469" x="1778000" y="3005138"/>
          <p14:tracePt t="4475" x="1763713" y="2990850"/>
          <p14:tracePt t="4482" x="1763713" y="2949575"/>
          <p14:tracePt t="4491" x="1749425" y="2921000"/>
          <p14:tracePt t="4499" x="1743075" y="2900363"/>
          <p14:tracePt t="4506" x="1728788" y="2863850"/>
          <p14:tracePt t="4515" x="1728788" y="2828925"/>
          <p14:tracePt t="4522" x="1708150" y="2751138"/>
          <p14:tracePt t="4530" x="1693863" y="2730500"/>
          <p14:tracePt t="4538" x="1679575" y="2681288"/>
          <p14:tracePt t="4546" x="1665288" y="2624138"/>
          <p14:tracePt t="4554" x="1644650" y="2574925"/>
          <p14:tracePt t="4562" x="1630363" y="2540000"/>
          <p14:tracePt t="4570" x="1622425" y="2482850"/>
          <p14:tracePt t="4578" x="1593850" y="2447925"/>
          <p14:tracePt t="4586" x="1587500" y="2398713"/>
          <p14:tracePt t="4594" x="1573213" y="2370138"/>
          <p14:tracePt t="4602" x="1558925" y="2335213"/>
          <p14:tracePt t="4610" x="1552575" y="2300288"/>
          <p14:tracePt t="4619" x="1538288" y="2279650"/>
          <p14:tracePt t="4627" x="1538288" y="2265363"/>
          <p14:tracePt t="4635" x="1524000" y="2243138"/>
          <p14:tracePt t="4641" x="1517650" y="2216150"/>
          <p14:tracePt t="4657" x="1503363" y="2208213"/>
          <p14:tracePt t="4665" x="1503363" y="2193925"/>
          <p14:tracePt t="4673" x="1503363" y="2179638"/>
          <p14:tracePt t="4688" x="1503363" y="2173288"/>
          <p14:tracePt t="4697" x="1489075" y="2173288"/>
          <p14:tracePt t="4705" x="1489075" y="2159000"/>
          <p14:tracePt t="4712" x="1489075" y="2144713"/>
          <p14:tracePt t="4728" x="1474788" y="2124075"/>
          <p14:tracePt t="4744" x="1474788" y="2089150"/>
          <p14:tracePt t="4752" x="1466850" y="2074863"/>
          <p14:tracePt t="4760" x="1466850" y="2038350"/>
          <p14:tracePt t="4769" x="1454150" y="2017713"/>
          <p14:tracePt t="4777" x="1439863" y="1982788"/>
          <p14:tracePt t="4786" x="1439863" y="1947863"/>
          <p14:tracePt t="4793" x="1431925" y="1905000"/>
          <p14:tracePt t="4799" x="1431925" y="1884363"/>
          <p14:tracePt t="4807" x="1417638" y="1862138"/>
          <p14:tracePt t="4816" x="1417638" y="1835150"/>
          <p14:tracePt t="4823" x="1403350" y="1827213"/>
          <p14:tracePt t="4831" x="1403350" y="1812925"/>
          <p14:tracePt t="4847" x="1397000" y="1798638"/>
          <p14:tracePt t="4982" x="1397000" y="1812925"/>
          <p14:tracePt t="5426" x="1417638" y="1812925"/>
          <p14:tracePt t="5433" x="1431925" y="1798638"/>
          <p14:tracePt t="5441" x="1454150" y="1798638"/>
          <p14:tracePt t="5449" x="1466850" y="1798638"/>
          <p14:tracePt t="5457" x="1489075" y="1798638"/>
          <p14:tracePt t="5464" x="1517650" y="1798638"/>
          <p14:tracePt t="5472" x="1524000" y="1798638"/>
          <p14:tracePt t="5481" x="1552575" y="1798638"/>
          <p14:tracePt t="5488" x="1558925" y="1798638"/>
          <p14:tracePt t="5496" x="1587500" y="1812925"/>
          <p14:tracePt t="5504" x="1593850" y="1827213"/>
          <p14:tracePt t="5512" x="1608138" y="1835150"/>
          <p14:tracePt t="5528" x="1622425" y="1847850"/>
          <p14:tracePt t="5544" x="1622425" y="1862138"/>
          <p14:tracePt t="5552" x="1630363" y="1862138"/>
          <p14:tracePt t="5576" x="1630363" y="1870075"/>
          <p14:tracePt t="6209" x="1644650" y="1847850"/>
          <p14:tracePt t="6219" x="1679575" y="1827213"/>
          <p14:tracePt t="6227" x="1708150" y="1798638"/>
          <p14:tracePt t="6233" x="1743075" y="1778000"/>
          <p14:tracePt t="6241" x="1763713" y="1749425"/>
          <p14:tracePt t="6249" x="1798638" y="1728788"/>
          <p14:tracePt t="6257" x="1820863" y="1714500"/>
          <p14:tracePt t="6265" x="1835150" y="1708150"/>
          <p14:tracePt t="6272" x="1862138" y="1708150"/>
          <p14:tracePt t="6280" x="1884363" y="1693863"/>
          <p14:tracePt t="6288" x="1898650" y="1693863"/>
          <p14:tracePt t="6296" x="1905000" y="1679575"/>
          <p14:tracePt t="6304" x="1919288" y="1679575"/>
          <p14:tracePt t="6320" x="1933575" y="1679575"/>
          <p14:tracePt t="6344" x="1939925" y="1679575"/>
          <p14:tracePt t="6479" x="1919288" y="1679575"/>
          <p14:tracePt t="6486" x="1898650" y="1679575"/>
          <p14:tracePt t="6494" x="1870075" y="1679575"/>
          <p14:tracePt t="6502" x="1847850" y="1679575"/>
          <p14:tracePt t="6510" x="1812925" y="1679575"/>
          <p14:tracePt t="6519" x="1784350" y="1679575"/>
          <p14:tracePt t="6527" x="1749425" y="1679575"/>
          <p14:tracePt t="6536" x="1743075" y="1679575"/>
          <p14:tracePt t="6543" x="1728788" y="1679575"/>
          <p14:tracePt t="6550" x="1714500" y="1671638"/>
          <p14:tracePt t="6558" x="1708150" y="1671638"/>
          <p14:tracePt t="6605" x="1693863" y="1671638"/>
          <p14:tracePt t="6708" x="1693863" y="1657350"/>
          <p14:tracePt t="6771" x="1708150" y="1657350"/>
          <p14:tracePt t="6795" x="1714500" y="1657350"/>
          <p14:tracePt t="6804" x="1728788" y="1657350"/>
          <p14:tracePt t="6811" x="1743075" y="1657350"/>
          <p14:tracePt t="6819" x="1763713" y="1657350"/>
          <p14:tracePt t="6827" x="1812925" y="1657350"/>
          <p14:tracePt t="6836" x="1847850" y="1657350"/>
          <p14:tracePt t="6844" x="1884363" y="1657350"/>
          <p14:tracePt t="6852" x="1919288" y="1657350"/>
          <p14:tracePt t="6860" x="1939925" y="1657350"/>
          <p14:tracePt t="6868" x="1968500" y="1657350"/>
          <p14:tracePt t="6874" x="2003425" y="1657350"/>
          <p14:tracePt t="6882" x="2011363" y="1671638"/>
          <p14:tracePt t="6890" x="2025650" y="1671638"/>
          <p14:tracePt t="6898" x="2038350" y="1671638"/>
          <p14:tracePt t="6913" x="2052638" y="1671638"/>
          <p14:tracePt t="6946" x="2060575" y="1671638"/>
          <p14:tracePt t="7507" x="2038350" y="1671638"/>
          <p14:tracePt t="7516" x="2011363" y="1671638"/>
          <p14:tracePt t="7524" x="1974850" y="1679575"/>
          <p14:tracePt t="7532" x="1954213" y="1693863"/>
          <p14:tracePt t="7539" x="1919288" y="1693863"/>
          <p14:tracePt t="7547" x="1870075" y="1708150"/>
          <p14:tracePt t="7555" x="1847850" y="1708150"/>
          <p14:tracePt t="7563" x="1812925" y="1714500"/>
          <p14:tracePt t="7571" x="1784350" y="1728788"/>
          <p14:tracePt t="7579" x="1778000" y="1743075"/>
          <p14:tracePt t="7587" x="1743075" y="1743075"/>
          <p14:tracePt t="7595" x="1743075" y="1749425"/>
          <p14:tracePt t="7602" x="1714500" y="1749425"/>
          <p14:tracePt t="7611" x="1708150" y="1763713"/>
          <p14:tracePt t="7626" x="1693863" y="1763713"/>
          <p14:tracePt t="7636" x="1693863" y="1778000"/>
          <p14:tracePt t="7840" x="1708150" y="1778000"/>
          <p14:tracePt t="7856" x="1708150" y="1792288"/>
          <p14:tracePt t="7872" x="1714500" y="1792288"/>
          <p14:tracePt t="7880" x="1714500" y="1798638"/>
          <p14:tracePt t="7888" x="1728788" y="1812925"/>
          <p14:tracePt t="7896" x="1743075" y="1812925"/>
          <p14:tracePt t="7904" x="1743075" y="1827213"/>
          <p14:tracePt t="7912" x="1749425" y="1835150"/>
          <p14:tracePt t="7919" x="1763713" y="1847850"/>
          <p14:tracePt t="7935" x="1778000" y="1862138"/>
          <p14:tracePt t="7952" x="1778000" y="1870075"/>
          <p14:tracePt t="7967" x="1784350" y="1870075"/>
          <p14:tracePt t="7977" x="1784350" y="1884363"/>
          <p14:tracePt t="9590" x="1798638" y="1884363"/>
          <p14:tracePt t="9598" x="1835150" y="1884363"/>
          <p14:tracePt t="9606" x="1862138" y="1884363"/>
          <p14:tracePt t="9614" x="1870075" y="1884363"/>
          <p14:tracePt t="9622" x="1898650" y="1884363"/>
          <p14:tracePt t="9630" x="1919288" y="1884363"/>
          <p14:tracePt t="9646" x="1933575" y="1898650"/>
          <p14:tracePt t="9654" x="1939925" y="1898650"/>
          <p14:tracePt t="9669" x="1939925" y="1905000"/>
          <p14:tracePt t="9677" x="1954213" y="1905000"/>
          <p14:tracePt t="9788" x="1939925" y="1905000"/>
          <p14:tracePt t="9804" x="1933575" y="1905000"/>
          <p14:tracePt t="9812" x="1919288" y="1905000"/>
          <p14:tracePt t="9828" x="1905000" y="1905000"/>
          <p14:tracePt t="9844" x="1905000" y="1898650"/>
          <p14:tracePt t="9852" x="1898650" y="1898650"/>
          <p14:tracePt t="9876" x="1884363" y="1898650"/>
          <p14:tracePt t="10026" x="1870075" y="1898650"/>
          <p14:tracePt t="10042" x="1862138" y="1898650"/>
          <p14:tracePt t="10052" x="1835150" y="1898650"/>
          <p14:tracePt t="10057" x="1820863" y="1898650"/>
          <p14:tracePt t="10066" x="1812925" y="1898650"/>
          <p14:tracePt t="10073" x="1778000" y="1898650"/>
          <p14:tracePt t="10081" x="1749425" y="1898650"/>
          <p14:tracePt t="10089" x="1714500" y="1898650"/>
          <p14:tracePt t="10097" x="1693863" y="1898650"/>
          <p14:tracePt t="10105" x="1665288" y="1898650"/>
          <p14:tracePt t="10113" x="1644650" y="1898650"/>
          <p14:tracePt t="10120" x="1608138" y="1898650"/>
          <p14:tracePt t="10129" x="1593850" y="1898650"/>
          <p14:tracePt t="10137" x="1587500" y="1898650"/>
          <p14:tracePt t="10144" x="1573213" y="1898650"/>
          <p14:tracePt t="10160" x="1558925" y="1898650"/>
          <p14:tracePt t="10248" x="1558925" y="1884363"/>
          <p14:tracePt t="10359" x="1558925" y="1870075"/>
          <p14:tracePt t="10406" x="1558925" y="1862138"/>
          <p14:tracePt t="10430" x="1573213" y="1862138"/>
          <p14:tracePt t="10437" x="1587500" y="1862138"/>
          <p14:tracePt t="10446" x="1608138" y="1847850"/>
          <p14:tracePt t="10453" x="1630363" y="1847850"/>
          <p14:tracePt t="11071" x="1630363" y="1835150"/>
          <p14:tracePt t="11079" x="1630363" y="1827213"/>
          <p14:tracePt t="11087" x="1630363" y="1798638"/>
          <p14:tracePt t="11095" x="1644650" y="1792288"/>
          <p14:tracePt t="11103" x="1644650" y="1763713"/>
          <p14:tracePt t="11111" x="1657350" y="1749425"/>
          <p14:tracePt t="11119" x="1665288" y="1743075"/>
          <p14:tracePt t="11127" x="1679575" y="1714500"/>
          <p14:tracePt t="11135" x="1693863" y="1708150"/>
          <p14:tracePt t="11144" x="1708150" y="1693863"/>
          <p14:tracePt t="11152" x="1714500" y="1679575"/>
          <p14:tracePt t="11160" x="1728788" y="1657350"/>
          <p14:tracePt t="11174" x="1743075" y="1636713"/>
          <p14:tracePt t="11182" x="1749425" y="1636713"/>
          <p14:tracePt t="11190" x="1763713" y="1622425"/>
          <p14:tracePt t="11214" x="1778000" y="1608138"/>
          <p14:tracePt t="11238" x="1784350" y="1608138"/>
          <p14:tracePt t="11324" x="1784350" y="1622425"/>
          <p14:tracePt t="11340" x="1778000" y="1622425"/>
          <p14:tracePt t="11348" x="1763713" y="1636713"/>
          <p14:tracePt t="11356" x="1749425" y="1636713"/>
          <p14:tracePt t="11364" x="1728788" y="1636713"/>
          <p14:tracePt t="11372" x="1679575" y="1644650"/>
          <p14:tracePt t="11380" x="1657350" y="1644650"/>
          <p14:tracePt t="11388" x="1622425" y="1644650"/>
          <p14:tracePt t="11396" x="1593850" y="1644650"/>
          <p14:tracePt t="11404" x="1573213" y="1644650"/>
          <p14:tracePt t="11411" x="1538288" y="1644650"/>
          <p14:tracePt t="11419" x="1524000" y="1644650"/>
          <p14:tracePt t="11427" x="1517650" y="1644650"/>
          <p14:tracePt t="11435" x="1503363" y="1644650"/>
          <p14:tracePt t="11444" x="1489075" y="1636713"/>
          <p14:tracePt t="11570" x="1517650" y="1636713"/>
          <p14:tracePt t="11578" x="1587500" y="1636713"/>
          <p14:tracePt t="11586" x="1630363" y="1644650"/>
          <p14:tracePt t="11594" x="1714500" y="1657350"/>
          <p14:tracePt t="11602" x="1798638" y="1679575"/>
          <p14:tracePt t="11611" x="1847850" y="1679575"/>
          <p14:tracePt t="11619" x="1898650" y="1693863"/>
          <p14:tracePt t="11627" x="1939925" y="1714500"/>
          <p14:tracePt t="11635" x="1968500" y="1714500"/>
          <p14:tracePt t="11641" x="1989138" y="1728788"/>
          <p14:tracePt t="12251" x="2003425" y="1728788"/>
          <p14:tracePt t="12261" x="2052638" y="1728788"/>
          <p14:tracePt t="12269" x="2095500" y="1714500"/>
          <p14:tracePt t="12274" x="2144713" y="1714500"/>
          <p14:tracePt t="12282" x="2201863" y="1708150"/>
          <p14:tracePt t="12290" x="2279650" y="1693863"/>
          <p14:tracePt t="12298" x="2355850" y="1693863"/>
          <p14:tracePt t="12306" x="2441575" y="1693863"/>
          <p14:tracePt t="12314" x="2525713" y="1693863"/>
          <p14:tracePt t="12322" x="2624138" y="1693863"/>
          <p14:tracePt t="12330" x="2701925" y="1693863"/>
          <p14:tracePt t="12338" x="2787650" y="1693863"/>
          <p14:tracePt t="12346" x="2892425" y="1693863"/>
          <p14:tracePt t="12354" x="2978150" y="1693863"/>
          <p14:tracePt t="12362" x="3005138" y="1693863"/>
          <p14:tracePt t="12369" x="3082925" y="1693863"/>
          <p14:tracePt t="12378" x="3217863" y="1708150"/>
          <p14:tracePt t="12386" x="3238500" y="1708150"/>
          <p14:tracePt t="12394" x="3287713" y="1714500"/>
          <p14:tracePt t="12402" x="3336925" y="1728788"/>
          <p14:tracePt t="12410" x="3371850" y="1728788"/>
          <p14:tracePt t="12419" x="3429000" y="1743075"/>
          <p14:tracePt t="12427" x="3471863" y="1749425"/>
          <p14:tracePt t="12435" x="3541713" y="1763713"/>
          <p14:tracePt t="12441" x="3576638" y="1778000"/>
          <p14:tracePt t="12449" x="3633788" y="1798638"/>
          <p14:tracePt t="12457" x="3697288" y="1827213"/>
          <p14:tracePt t="12465" x="3775075" y="1862138"/>
          <p14:tracePt t="12473" x="3838575" y="1884363"/>
          <p14:tracePt t="12480" x="3922713" y="1933575"/>
          <p14:tracePt t="12488" x="4014788" y="1954213"/>
          <p14:tracePt t="12496" x="4049713" y="1982788"/>
          <p14:tracePt t="12504" x="4098925" y="2003425"/>
          <p14:tracePt t="12512" x="4170363" y="2025650"/>
          <p14:tracePt t="12520" x="4205288" y="2038350"/>
          <p14:tracePt t="12528" x="4233863" y="2052638"/>
          <p14:tracePt t="12536" x="4254500" y="2060575"/>
          <p14:tracePt t="12544" x="4268788" y="2060575"/>
          <p14:tracePt t="12552" x="4275138" y="2060575"/>
          <p14:tracePt t="12560" x="4275138" y="2074863"/>
          <p14:tracePt t="12569" x="4289425" y="2074863"/>
          <p14:tracePt t="12577" x="4303713" y="2074863"/>
          <p14:tracePt t="12586" x="4311650" y="2074863"/>
          <p14:tracePt t="12980" x="4311650" y="2060575"/>
          <p14:tracePt t="12987" x="4352925" y="2052638"/>
          <p14:tracePt t="12995" x="4410075" y="2003425"/>
          <p14:tracePt t="13004" x="4430713" y="1989138"/>
          <p14:tracePt t="13011" x="4465638" y="1982788"/>
          <p14:tracePt t="13019" x="4551363" y="1933575"/>
          <p14:tracePt t="13027" x="4586288" y="1933575"/>
          <p14:tracePt t="13036" x="4635500" y="1919288"/>
          <p14:tracePt t="13044" x="4684713" y="1905000"/>
          <p14:tracePt t="13052" x="4719638" y="1905000"/>
          <p14:tracePt t="13060" x="4776788" y="1898650"/>
          <p14:tracePt t="13069" x="4826000" y="1898650"/>
          <p14:tracePt t="13075" x="4860925" y="1884363"/>
          <p14:tracePt t="13082" x="4895850" y="1884363"/>
          <p14:tracePt t="13090" x="4932363" y="1884363"/>
          <p14:tracePt t="13098" x="4967288" y="1884363"/>
          <p14:tracePt t="13106" x="4995863" y="1884363"/>
          <p14:tracePt t="13114" x="5002213" y="1884363"/>
          <p14:tracePt t="13122" x="5030788" y="1884363"/>
          <p14:tracePt t="13130" x="5065713" y="1884363"/>
          <p14:tracePt t="13138" x="5080000" y="1884363"/>
          <p14:tracePt t="13145" x="5086350" y="1884363"/>
          <p14:tracePt t="13154" x="5114925" y="1884363"/>
          <p14:tracePt t="13162" x="5122863" y="1884363"/>
          <p14:tracePt t="13169" x="5137150" y="1898650"/>
          <p14:tracePt t="13177" x="5157788" y="1898650"/>
          <p14:tracePt t="13186" x="5172075" y="1898650"/>
          <p14:tracePt t="13194" x="5192713" y="1898650"/>
          <p14:tracePt t="13202" x="5207000" y="1905000"/>
          <p14:tracePt t="13210" x="5221288" y="1905000"/>
          <p14:tracePt t="13219" x="5235575" y="1905000"/>
          <p14:tracePt t="13227" x="5256213" y="1905000"/>
          <p14:tracePt t="13240" x="5276850" y="1905000"/>
          <p14:tracePt t="13249" x="5291138" y="1905000"/>
          <p14:tracePt t="13257" x="5313363" y="1905000"/>
          <p14:tracePt t="13264" x="5348288" y="1905000"/>
          <p14:tracePt t="13272" x="5397500" y="1905000"/>
          <p14:tracePt t="13280" x="5432425" y="1905000"/>
          <p14:tracePt t="13288" x="5481638" y="1905000"/>
          <p14:tracePt t="13296" x="5530850" y="1905000"/>
          <p14:tracePt t="13304" x="5567363" y="1919288"/>
          <p14:tracePt t="13312" x="5622925" y="1947863"/>
          <p14:tracePt t="13320" x="5672138" y="1954213"/>
          <p14:tracePt t="13328" x="5721350" y="1968500"/>
          <p14:tracePt t="13336" x="5757863" y="1982788"/>
          <p14:tracePt t="13344" x="5807075" y="1989138"/>
          <p14:tracePt t="13352" x="5813425" y="2003425"/>
          <p14:tracePt t="13804" x="5813425" y="1989138"/>
          <p14:tracePt t="13811" x="5848350" y="1968500"/>
          <p14:tracePt t="13820" x="5876925" y="1947863"/>
          <p14:tracePt t="13827" x="5899150" y="1919288"/>
          <p14:tracePt t="13835" x="5934075" y="1898650"/>
          <p14:tracePt t="13844" x="5962650" y="1862138"/>
          <p14:tracePt t="13852" x="5969000" y="1847850"/>
          <p14:tracePt t="13860" x="5997575" y="1835150"/>
          <p14:tracePt t="13866" x="6003925" y="1812925"/>
          <p14:tracePt t="13874" x="6032500" y="1798638"/>
          <p14:tracePt t="13882" x="6038850" y="1792288"/>
          <p14:tracePt t="13898" x="6053138" y="1792288"/>
          <p14:tracePt t="13906" x="6053138" y="1778000"/>
          <p14:tracePt t="13914" x="6067425" y="1778000"/>
          <p14:tracePt t="13938" x="6075363" y="1778000"/>
          <p14:tracePt t="14072" x="6067425" y="1778000"/>
          <p14:tracePt t="14080" x="6053138" y="1778000"/>
          <p14:tracePt t="14097" x="6038850" y="1778000"/>
          <p14:tracePt t="14104" x="6018213" y="1763713"/>
          <p14:tracePt t="14112" x="6003925" y="1763713"/>
          <p14:tracePt t="14120" x="5983288" y="1749425"/>
          <p14:tracePt t="14128" x="5962650" y="1749425"/>
          <p14:tracePt t="14136" x="5899150" y="1743075"/>
          <p14:tracePt t="14144" x="5848350" y="1714500"/>
          <p14:tracePt t="14152" x="5807075" y="1708150"/>
          <p14:tracePt t="14160" x="5729288" y="1693863"/>
          <p14:tracePt t="14168" x="5672138" y="1679575"/>
          <p14:tracePt t="14177" x="5637213" y="1671638"/>
          <p14:tracePt t="14185" x="5588000" y="1657350"/>
          <p14:tracePt t="14191" x="5518150" y="1644650"/>
          <p14:tracePt t="14199" x="5481638" y="1636713"/>
          <p14:tracePt t="14207" x="5432425" y="1622425"/>
          <p14:tracePt t="14215" x="5397500" y="1622425"/>
          <p14:tracePt t="14223" x="5362575" y="1608138"/>
          <p14:tracePt t="14230" x="5327650" y="1608138"/>
          <p14:tracePt t="14239" x="5305425" y="1601788"/>
          <p14:tracePt t="14247" x="5276850" y="1587500"/>
          <p14:tracePt t="14254" x="5270500" y="1587500"/>
          <p14:tracePt t="14262" x="5256213" y="1587500"/>
          <p14:tracePt t="14270" x="5241925" y="1587500"/>
          <p14:tracePt t="14278" x="5235575" y="1587500"/>
          <p14:tracePt t="14342" x="5221288" y="1587500"/>
          <p14:tracePt t="14991" x="5270500" y="1587500"/>
          <p14:tracePt t="14999" x="5313363" y="1608138"/>
          <p14:tracePt t="15007" x="5397500" y="1636713"/>
          <p14:tracePt t="15015" x="5481638" y="1671638"/>
          <p14:tracePt t="15023" x="5567363" y="1708150"/>
          <p14:tracePt t="15030" x="5672138" y="1743075"/>
          <p14:tracePt t="15038" x="5807075" y="1792288"/>
          <p14:tracePt t="15046" x="5926138" y="1835150"/>
          <p14:tracePt t="15054" x="6194425" y="1933575"/>
          <p14:tracePt t="15062" x="6378575" y="2003425"/>
          <p14:tracePt t="15070" x="6462713" y="2052638"/>
          <p14:tracePt t="15078" x="6653213" y="2144713"/>
          <p14:tracePt t="15086" x="6843713" y="2243138"/>
          <p14:tracePt t="15094" x="7005638" y="2328863"/>
          <p14:tracePt t="15102" x="7175500" y="2433638"/>
          <p14:tracePt t="15110" x="7351713" y="2554288"/>
          <p14:tracePt t="15119" x="7493000" y="2646363"/>
          <p14:tracePt t="15127" x="7640638" y="2730500"/>
          <p14:tracePt t="15135" x="7732713" y="2814638"/>
          <p14:tracePt t="15141" x="7853363" y="2900363"/>
          <p14:tracePt t="15149" x="7923213" y="2970213"/>
          <p14:tracePt t="15157" x="8007350" y="3041650"/>
          <p14:tracePt t="15165" x="8078788" y="3111500"/>
          <p14:tracePt t="15173" x="8128000" y="3175000"/>
          <p14:tracePt t="15181" x="8177213" y="3232150"/>
          <p14:tracePt t="15189" x="8212138" y="3295650"/>
          <p14:tracePt t="15197" x="8234363" y="3316288"/>
          <p14:tracePt t="15205" x="8261350" y="3371850"/>
          <p14:tracePt t="15212" x="8297863" y="3422650"/>
          <p14:tracePt t="15220" x="8304213" y="3471863"/>
          <p14:tracePt t="15228" x="8332788" y="3521075"/>
          <p14:tracePt t="15236" x="8339138" y="3562350"/>
          <p14:tracePt t="15244" x="8353425" y="3605213"/>
          <p14:tracePt t="15252" x="8367713" y="3625850"/>
          <p14:tracePt t="15260" x="8367713" y="3648075"/>
          <p14:tracePt t="15269" x="8375650" y="3676650"/>
          <p14:tracePt t="15277" x="8375650" y="3697288"/>
          <p14:tracePt t="15292" x="8375650" y="3717925"/>
          <p14:tracePt t="15299" x="8388350" y="3717925"/>
          <p14:tracePt t="15307" x="8388350" y="3732213"/>
          <p14:tracePt t="15331" x="8388350" y="3746500"/>
          <p14:tracePt t="15569" x="8367713" y="3746500"/>
          <p14:tracePt t="15577" x="8332788" y="3732213"/>
          <p14:tracePt t="15586" x="8297863" y="3732213"/>
          <p14:tracePt t="15594" x="8248650" y="3711575"/>
          <p14:tracePt t="15602" x="8177213" y="3683000"/>
          <p14:tracePt t="15610" x="8113713" y="3662363"/>
          <p14:tracePt t="15618" x="8078788" y="3662363"/>
          <p14:tracePt t="15624" x="8029575" y="3640138"/>
          <p14:tracePt t="15632" x="7923213" y="3613150"/>
          <p14:tracePt t="15640" x="7839075" y="3605213"/>
          <p14:tracePt t="15648" x="7732713" y="3590925"/>
          <p14:tracePt t="15656" x="7535863" y="3556000"/>
          <p14:tracePt t="15664" x="7331075" y="3541713"/>
          <p14:tracePt t="15672" x="7069138" y="3521075"/>
          <p14:tracePt t="15680" x="6688138" y="3486150"/>
          <p14:tracePt t="15688" x="6307138" y="3457575"/>
          <p14:tracePt t="15695" x="5848350" y="3408363"/>
          <p14:tracePt t="15704" x="5383213" y="3336925"/>
          <p14:tracePt t="15711" x="4924425" y="3252788"/>
          <p14:tracePt t="15719" x="4756150" y="3209925"/>
          <p14:tracePt t="15727" x="4410075" y="3105150"/>
          <p14:tracePt t="15736" x="3816350" y="2949575"/>
          <p14:tracePt t="15744" x="3527425" y="2836863"/>
          <p14:tracePt t="15752" x="3422650" y="2794000"/>
          <p14:tracePt t="15760" x="3217863" y="2709863"/>
          <p14:tracePt t="15769" x="3027363" y="2609850"/>
          <p14:tracePt t="15777" x="2857500" y="2540000"/>
          <p14:tracePt t="15783" x="2751138" y="2470150"/>
          <p14:tracePt t="15791" x="2716213" y="2447925"/>
          <p14:tracePt t="15799" x="2646363" y="2384425"/>
          <p14:tracePt t="15807" x="2589213" y="2335213"/>
          <p14:tracePt t="15814" x="2546350" y="2314575"/>
          <p14:tracePt t="15822" x="2511425" y="2279650"/>
          <p14:tracePt t="15831" x="2490788" y="2251075"/>
          <p14:tracePt t="15838" x="2490788" y="2228850"/>
          <p14:tracePt t="15846" x="2476500" y="2216150"/>
          <p14:tracePt t="15854" x="2476500" y="2208213"/>
          <p14:tracePt t="15862" x="2476500" y="2193925"/>
          <p14:tracePt t="15870" x="2476500" y="2179638"/>
          <p14:tracePt t="15877" x="2476500" y="2173288"/>
          <p14:tracePt t="15886" x="2476500" y="2159000"/>
          <p14:tracePt t="15902" x="2476500" y="2144713"/>
          <p14:tracePt t="15918" x="2476500" y="2138363"/>
          <p14:tracePt t="15934" x="2490788" y="2124075"/>
          <p14:tracePt t="15941" x="2505075" y="2109788"/>
          <p14:tracePt t="15950" x="2540000" y="2089150"/>
          <p14:tracePt t="15957" x="2574925" y="2074863"/>
          <p14:tracePt t="15965" x="2609850" y="2060575"/>
          <p14:tracePt t="15973" x="2681288" y="2025650"/>
          <p14:tracePt t="15981" x="2765425" y="2017713"/>
          <p14:tracePt t="15989" x="2851150" y="1989138"/>
          <p14:tracePt t="15996" x="2935288" y="1968500"/>
          <p14:tracePt t="16005" x="2970213" y="1968500"/>
          <p14:tracePt t="16012" x="3048000" y="1954213"/>
          <p14:tracePt t="16020" x="3125788" y="1947863"/>
          <p14:tracePt t="16028" x="3195638" y="1947863"/>
          <p14:tracePt t="16036" x="3238500" y="1947863"/>
          <p14:tracePt t="16044" x="3287713" y="1947863"/>
          <p14:tracePt t="16052" x="3322638" y="1947863"/>
          <p14:tracePt t="16060" x="3371850" y="1947863"/>
          <p14:tracePt t="16069" x="3429000" y="1968500"/>
          <p14:tracePt t="16077" x="3471863" y="2003425"/>
          <p14:tracePt t="16085" x="3513138" y="2052638"/>
          <p14:tracePt t="16093" x="3562350" y="2101850"/>
          <p14:tracePt t="16099" x="3576638" y="2109788"/>
          <p14:tracePt t="16107" x="3625850" y="2173288"/>
          <p14:tracePt t="16115" x="3648075" y="2216150"/>
          <p14:tracePt t="16123" x="3683000" y="2251075"/>
          <p14:tracePt t="16131" x="3703638" y="2300288"/>
          <p14:tracePt t="16139" x="3740150" y="2335213"/>
          <p14:tracePt t="16147" x="3752850" y="2370138"/>
          <p14:tracePt t="16155" x="3775075" y="2406650"/>
          <p14:tracePt t="16162" x="3789363" y="2447925"/>
          <p14:tracePt t="16171" x="3824288" y="2505075"/>
          <p14:tracePt t="16178" x="3838575" y="2560638"/>
          <p14:tracePt t="16187" x="3859213" y="2609850"/>
          <p14:tracePt t="16194" x="3887788" y="2673350"/>
          <p14:tracePt t="16202" x="3908425" y="2779713"/>
          <p14:tracePt t="16210" x="3943350" y="2886075"/>
          <p14:tracePt t="16598" x="3957638" y="2886075"/>
          <p14:tracePt t="16607" x="4006850" y="2863850"/>
          <p14:tracePt t="16614" x="4078288" y="2828925"/>
          <p14:tracePt t="16622" x="4162425" y="2794000"/>
          <p14:tracePt t="16630" x="4268788" y="2744788"/>
          <p14:tracePt t="16638" x="4395788" y="2709863"/>
          <p14:tracePt t="16646" x="4543425" y="2673350"/>
          <p14:tracePt t="16654" x="4719638" y="2624138"/>
          <p14:tracePt t="16661" x="4875213" y="2603500"/>
          <p14:tracePt t="16669" x="5016500" y="2560638"/>
          <p14:tracePt t="16677" x="5172075" y="2540000"/>
          <p14:tracePt t="16685" x="5305425" y="2525713"/>
          <p14:tracePt t="16694" x="5426075" y="2519363"/>
          <p14:tracePt t="16702" x="5553075" y="2519363"/>
          <p14:tracePt t="16710" x="5637213" y="2505075"/>
          <p14:tracePt t="16718" x="5743575" y="2505075"/>
          <p14:tracePt t="16727" x="5772150" y="2505075"/>
          <p14:tracePt t="16733" x="5827713" y="2505075"/>
          <p14:tracePt t="16741" x="5899150" y="2505075"/>
          <p14:tracePt t="16748" x="5948363" y="2505075"/>
          <p14:tracePt t="16756" x="5997575" y="2505075"/>
          <p14:tracePt t="16765" x="6018213" y="2505075"/>
          <p14:tracePt t="16772" x="6038850" y="2505075"/>
          <p14:tracePt t="16780" x="6053138" y="2505075"/>
          <p14:tracePt t="16788" x="6067425" y="2505075"/>
          <p14:tracePt t="16796" x="6075363" y="2505075"/>
          <p14:tracePt t="16804" x="6089650" y="2505075"/>
          <p14:tracePt t="16820" x="6089650" y="2519363"/>
          <p14:tracePt t="16844" x="6102350" y="2519363"/>
          <p14:tracePt t="17604" x="6102350" y="2505075"/>
          <p14:tracePt t="17690" x="6116638" y="2505075"/>
          <p14:tracePt t="17691" x="6116638" y="2490788"/>
          <p14:tracePt t="17699" x="6138863" y="2490788"/>
          <p14:tracePt t="17707" x="6153150" y="2482850"/>
          <p14:tracePt t="17715" x="6173788" y="2482850"/>
          <p14:tracePt t="17722" x="6208713" y="2470150"/>
          <p14:tracePt t="17731" x="6229350" y="2470150"/>
          <p14:tracePt t="17738" x="6257925" y="2470150"/>
          <p14:tracePt t="17746" x="6292850" y="2470150"/>
          <p14:tracePt t="17754" x="6364288" y="2470150"/>
          <p14:tracePt t="17762" x="6413500" y="2470150"/>
          <p14:tracePt t="17770" x="6462713" y="2470150"/>
          <p14:tracePt t="17778" x="6534150" y="2470150"/>
          <p14:tracePt t="17786" x="6575425" y="2482850"/>
          <p14:tracePt t="17794" x="6653213" y="2525713"/>
          <p14:tracePt t="17802" x="6710363" y="2560638"/>
          <p14:tracePt t="17810" x="6780213" y="2609850"/>
          <p14:tracePt t="17819" x="6843713" y="2660650"/>
          <p14:tracePt t="17827" x="6915150" y="2716213"/>
          <p14:tracePt t="17836" x="6985000" y="2779713"/>
          <p14:tracePt t="17843" x="7042150" y="2828925"/>
          <p14:tracePt t="17851" x="7069138" y="2863850"/>
          <p14:tracePt t="17857" x="7112000" y="2906713"/>
          <p14:tracePt t="17865" x="7161213" y="2935288"/>
          <p14:tracePt t="17873" x="7196138" y="2970213"/>
          <p14:tracePt t="17881" x="7232650" y="3005138"/>
          <p14:tracePt t="17889" x="7245350" y="3019425"/>
          <p14:tracePt t="17897" x="7267575" y="3054350"/>
          <p14:tracePt t="17905" x="7296150" y="3076575"/>
          <p14:tracePt t="17913" x="7302500" y="3090863"/>
          <p14:tracePt t="17920" x="7331075" y="3125788"/>
          <p14:tracePt t="17929" x="7331075" y="3146425"/>
          <p14:tracePt t="18404" x="7302500" y="3146425"/>
          <p14:tracePt t="18411" x="7259638" y="3146425"/>
          <p14:tracePt t="18420" x="7210425" y="3140075"/>
          <p14:tracePt t="18427" x="7126288" y="3125788"/>
          <p14:tracePt t="18436" x="7042150" y="3105150"/>
          <p14:tracePt t="18444" x="6935788" y="3076575"/>
          <p14:tracePt t="18452" x="6843713" y="3041650"/>
          <p14:tracePt t="18460" x="6731000" y="3019425"/>
          <p14:tracePt t="18469" x="6604000" y="2970213"/>
          <p14:tracePt t="18477" x="6505575" y="2935288"/>
          <p14:tracePt t="18485" x="6378575" y="2886075"/>
          <p14:tracePt t="18491" x="6257925" y="2828925"/>
          <p14:tracePt t="18499" x="6173788" y="2779713"/>
          <p14:tracePt t="18507" x="6138863" y="2751138"/>
          <p14:tracePt t="18514" x="6067425" y="2709863"/>
          <p14:tracePt t="18522" x="6003925" y="2673350"/>
          <p14:tracePt t="18530" x="5962650" y="2624138"/>
          <p14:tracePt t="18538" x="5911850" y="2574925"/>
          <p14:tracePt t="18546" x="5876925" y="2525713"/>
          <p14:tracePt t="18554" x="5842000" y="2482850"/>
          <p14:tracePt t="18562" x="5813425" y="2433638"/>
          <p14:tracePt t="18570" x="5807075" y="2398713"/>
          <p14:tracePt t="18578" x="5792788" y="2363788"/>
          <p14:tracePt t="18586" x="5772150" y="2328863"/>
          <p14:tracePt t="18594" x="5757863" y="2292350"/>
          <p14:tracePt t="18602" x="5757863" y="2265363"/>
          <p14:tracePt t="18610" x="5757863" y="2251075"/>
          <p14:tracePt t="18619" x="5743575" y="2243138"/>
          <p14:tracePt t="18641" x="5743575" y="2228850"/>
          <p14:tracePt t="18752" x="5743575" y="2243138"/>
          <p14:tracePt t="18800" x="5757863" y="2243138"/>
          <p14:tracePt t="18807" x="5757863" y="2251075"/>
          <p14:tracePt t="19758" x="5757863" y="2243138"/>
          <p14:tracePt t="19766" x="5757863" y="2216150"/>
          <p14:tracePt t="19774" x="5757863" y="2193925"/>
          <p14:tracePt t="19782" x="5757863" y="2144713"/>
          <p14:tracePt t="19790" x="5778500" y="2074863"/>
          <p14:tracePt t="19797" x="5792788" y="2025650"/>
          <p14:tracePt t="19805" x="5813425" y="1954213"/>
          <p14:tracePt t="19813" x="5842000" y="1870075"/>
          <p14:tracePt t="19821" x="5876925" y="1798638"/>
          <p14:tracePt t="19829" x="5884863" y="1778000"/>
          <p14:tracePt t="19837" x="5911850" y="1708150"/>
          <p14:tracePt t="19845" x="5948363" y="1657350"/>
          <p14:tracePt t="19853" x="5969000" y="1608138"/>
          <p14:tracePt t="19860" x="5997575" y="1558925"/>
          <p14:tracePt t="19869" x="6018213" y="1524000"/>
          <p14:tracePt t="19877" x="6038850" y="1489075"/>
          <p14:tracePt t="19886" x="6053138" y="1466850"/>
          <p14:tracePt t="19894" x="6075363" y="1431925"/>
          <p14:tracePt t="19902" x="6102350" y="1403350"/>
          <p14:tracePt t="19910" x="6116638" y="1397000"/>
          <p14:tracePt t="19916" x="6124575" y="1382713"/>
          <p14:tracePt t="19924" x="6153150" y="1362075"/>
          <p14:tracePt t="19932" x="6159500" y="1362075"/>
          <p14:tracePt t="19940" x="6173788" y="1347788"/>
          <p14:tracePt t="19948" x="6188075" y="1333500"/>
          <p14:tracePt t="19955" x="6194425" y="1327150"/>
          <p14:tracePt t="19963" x="6208713" y="1327150"/>
          <p14:tracePt t="19972" x="6223000" y="1312863"/>
          <p14:tracePt t="19987" x="6229350" y="1298575"/>
          <p14:tracePt t="19996" x="6243638" y="1298575"/>
          <p14:tracePt t="20003" x="6257925" y="1290638"/>
          <p14:tracePt t="20011" x="6265863" y="1290638"/>
          <p14:tracePt t="20019" x="6280150" y="1276350"/>
          <p14:tracePt t="20027" x="6307138" y="1276350"/>
          <p14:tracePt t="20036" x="6315075" y="1263650"/>
          <p14:tracePt t="20044" x="6343650" y="1249363"/>
          <p14:tracePt t="20052" x="6364288" y="1241425"/>
          <p14:tracePt t="20060" x="6378575" y="1227138"/>
          <p14:tracePt t="20068" x="6399213" y="1212850"/>
          <p14:tracePt t="20074" x="6419850" y="1206500"/>
          <p14:tracePt t="20082" x="6462713" y="1192213"/>
          <p14:tracePt t="20090" x="6483350" y="1171575"/>
          <p14:tracePt t="20098" x="6534150" y="1143000"/>
          <p14:tracePt t="20106" x="6554788" y="1136650"/>
          <p14:tracePt t="20114" x="6610350" y="1100138"/>
          <p14:tracePt t="20122" x="6653213" y="1085850"/>
          <p14:tracePt t="20130" x="6731000" y="1050925"/>
          <p14:tracePt t="20138" x="6759575" y="1050925"/>
          <p14:tracePt t="20146" x="6794500" y="1036638"/>
          <p14:tracePt t="20154" x="6843713" y="1016000"/>
          <p14:tracePt t="20162" x="6886575" y="1001713"/>
          <p14:tracePt t="20169" x="6921500" y="987425"/>
          <p14:tracePt t="20177" x="6956425" y="981075"/>
          <p14:tracePt t="20186" x="6999288" y="966788"/>
          <p14:tracePt t="20194" x="7034213" y="952500"/>
          <p14:tracePt t="20202" x="7054850" y="952500"/>
          <p14:tracePt t="20210" x="7091363" y="946150"/>
          <p14:tracePt t="20219" x="7126288" y="931863"/>
          <p14:tracePt t="20226" x="7161213" y="931863"/>
          <p14:tracePt t="20235" x="7189788" y="917575"/>
          <p14:tracePt t="20241" x="7224713" y="917575"/>
          <p14:tracePt t="20249" x="7259638" y="903288"/>
          <p14:tracePt t="20257" x="7296150" y="903288"/>
          <p14:tracePt t="20265" x="7345363" y="895350"/>
          <p14:tracePt t="20272" x="7380288" y="895350"/>
          <p14:tracePt t="20280" x="7400925" y="895350"/>
          <p14:tracePt t="20288" x="7435850" y="895350"/>
          <p14:tracePt t="20296" x="7472363" y="895350"/>
          <p14:tracePt t="20304" x="7493000" y="895350"/>
          <p14:tracePt t="20312" x="7535863" y="895350"/>
          <p14:tracePt t="20320" x="7570788" y="895350"/>
          <p14:tracePt t="20328" x="7591425" y="895350"/>
          <p14:tracePt t="20336" x="7613650" y="895350"/>
          <p14:tracePt t="20344" x="7640638" y="895350"/>
          <p14:tracePt t="20352" x="7662863" y="903288"/>
          <p14:tracePt t="20360" x="7712075" y="952500"/>
          <p14:tracePt t="20369" x="7732713" y="987425"/>
          <p14:tracePt t="20377" x="7761288" y="1036638"/>
          <p14:tracePt t="20386" x="7781925" y="1100138"/>
          <p14:tracePt t="20391" x="7804150" y="1157288"/>
          <p14:tracePt t="20399" x="7831138" y="1241425"/>
          <p14:tracePt t="20407" x="7839075" y="1327150"/>
          <p14:tracePt t="20415" x="7853363" y="1403350"/>
          <p14:tracePt t="20423" x="7867650" y="1503363"/>
          <p14:tracePt t="20431" x="7880350" y="1587500"/>
          <p14:tracePt t="20438" x="7888288" y="1671638"/>
          <p14:tracePt t="20447" x="7902575" y="1749425"/>
          <p14:tracePt t="20455" x="7923213" y="1835150"/>
          <p14:tracePt t="20463" x="7937500" y="1947863"/>
          <p14:tracePt t="20470" x="7937500" y="2025650"/>
          <p14:tracePt t="20478" x="7958138" y="2109788"/>
          <p14:tracePt t="20486" x="7972425" y="2144713"/>
          <p14:tracePt t="20494" x="7986713" y="2228850"/>
          <p14:tracePt t="20502" x="8007350" y="2335213"/>
          <p14:tracePt t="20510" x="8021638" y="2419350"/>
          <p14:tracePt t="20519" x="8029575" y="2490788"/>
          <p14:tracePt t="20527" x="8058150" y="2574925"/>
          <p14:tracePt t="20536" x="8070850" y="2638425"/>
          <p14:tracePt t="20544" x="8078788" y="2730500"/>
          <p14:tracePt t="20551" x="8107363" y="2794000"/>
          <p14:tracePt t="20557" x="8128000" y="2871788"/>
          <p14:tracePt t="20566" x="8148638" y="2955925"/>
          <p14:tracePt t="20573" x="8162925" y="3027363"/>
          <p14:tracePt t="20581" x="8197850" y="3140075"/>
          <p14:tracePt t="20589" x="8226425" y="3217863"/>
          <p14:tracePt t="21888" x="8197850" y="3217863"/>
          <p14:tracePt t="21896" x="8177213" y="3217863"/>
          <p14:tracePt t="21904" x="8148638" y="3232150"/>
          <p14:tracePt t="21911" x="8128000" y="3232150"/>
          <p14:tracePt t="21920" x="8107363" y="3244850"/>
          <p14:tracePt t="21928" x="8078788" y="3244850"/>
          <p14:tracePt t="21935" x="8058150" y="3244850"/>
          <p14:tracePt t="21944" x="8043863" y="3244850"/>
          <p14:tracePt t="21952" x="8007350" y="3244850"/>
          <p14:tracePt t="21960" x="7994650" y="3244850"/>
          <p14:tracePt t="21968" x="7986713" y="3244850"/>
          <p14:tracePt t="21977" x="7986713" y="3252788"/>
          <p14:tracePt t="21985" x="7972425" y="3252788"/>
          <p14:tracePt t="21998" x="7958138" y="3252788"/>
          <p14:tracePt t="22022" x="7958138" y="3267075"/>
          <p14:tracePt t="22054" x="7958138" y="3281363"/>
          <p14:tracePt t="22070" x="7958138" y="3295650"/>
          <p14:tracePt t="22078" x="7958138" y="3302000"/>
          <p14:tracePt t="22094" x="7958138" y="3330575"/>
          <p14:tracePt t="22102" x="7958138" y="3351213"/>
          <p14:tracePt t="22111" x="7958138" y="3371850"/>
          <p14:tracePt t="22119" x="7986713" y="3408363"/>
          <p14:tracePt t="22127" x="8021638" y="3435350"/>
          <p14:tracePt t="22136" x="8070850" y="3486150"/>
          <p14:tracePt t="22143" x="8128000" y="3521075"/>
          <p14:tracePt t="22149" x="8185150" y="3562350"/>
          <p14:tracePt t="22157" x="8248650" y="3605213"/>
          <p14:tracePt t="22165" x="8269288" y="3613150"/>
          <p14:tracePt t="22173" x="8332788" y="3640138"/>
          <p14:tracePt t="22181" x="8375650" y="3662363"/>
          <p14:tracePt t="22189" x="8424863" y="3683000"/>
          <p14:tracePt t="22197" x="8459788" y="3683000"/>
          <p14:tracePt t="22205" x="8509000" y="3697288"/>
          <p14:tracePt t="22212" x="8543925" y="3697288"/>
          <p14:tracePt t="22220" x="8578850" y="3711575"/>
          <p14:tracePt t="22228" x="8615363" y="3711575"/>
          <p14:tracePt t="22236" x="8650288" y="3711575"/>
          <p14:tracePt t="22245" x="8685213" y="3711575"/>
          <p14:tracePt t="22252" x="8720138" y="3711575"/>
          <p14:tracePt t="22260" x="8763000" y="3697288"/>
          <p14:tracePt t="22268" x="8783638" y="3683000"/>
          <p14:tracePt t="22277" x="8805863" y="3676650"/>
          <p14:tracePt t="22286" x="8840788" y="3648075"/>
          <p14:tracePt t="22293" x="8855075" y="3640138"/>
          <p14:tracePt t="22301" x="8875713" y="3613150"/>
          <p14:tracePt t="22308" x="8904288" y="3590925"/>
          <p14:tracePt t="22316" x="8910638" y="3562350"/>
          <p14:tracePt t="22323" x="8910638" y="3527425"/>
          <p14:tracePt t="22331" x="8924925" y="3506788"/>
          <p14:tracePt t="22339" x="8939213" y="3435350"/>
          <p14:tracePt t="22347" x="8953500" y="3386138"/>
          <p14:tracePt t="22355" x="8953500" y="3365500"/>
          <p14:tracePt t="22363" x="8953500" y="3330575"/>
          <p14:tracePt t="22371" x="8953500" y="3267075"/>
          <p14:tracePt t="22379" x="8953500" y="3232150"/>
          <p14:tracePt t="22387" x="8924925" y="3195638"/>
          <p14:tracePt t="22395" x="8904288" y="3160713"/>
          <p14:tracePt t="22403" x="8875713" y="3125788"/>
          <p14:tracePt t="22410" x="8840788" y="3105150"/>
          <p14:tracePt t="22418" x="8805863" y="3076575"/>
          <p14:tracePt t="22427" x="8769350" y="3054350"/>
          <p14:tracePt t="22436" x="8734425" y="3027363"/>
          <p14:tracePt t="22444" x="8685213" y="3019425"/>
          <p14:tracePt t="22452" x="8650288" y="3005138"/>
          <p14:tracePt t="22460" x="8607425" y="2990850"/>
          <p14:tracePt t="22466" x="8566150" y="2984500"/>
          <p14:tracePt t="22474" x="8509000" y="2970213"/>
          <p14:tracePt t="22482" x="8474075" y="2955925"/>
          <p14:tracePt t="22490" x="8439150" y="2955925"/>
          <p14:tracePt t="22498" x="8388350" y="2955925"/>
          <p14:tracePt t="22505" x="8353425" y="2955925"/>
          <p14:tracePt t="22513" x="8318500" y="2955925"/>
          <p14:tracePt t="22521" x="8297863" y="2955925"/>
          <p14:tracePt t="22529" x="8269288" y="2955925"/>
          <p14:tracePt t="22537" x="8261350" y="2955925"/>
          <p14:tracePt t="22545" x="8234363" y="2955925"/>
          <p14:tracePt t="22561" x="8226425" y="2955925"/>
          <p14:tracePt t="22569" x="8212138" y="2984500"/>
          <p14:tracePt t="22577" x="8185150" y="3005138"/>
          <p14:tracePt t="22586" x="8177213" y="3041650"/>
          <p14:tracePt t="22594" x="8162925" y="3076575"/>
          <p14:tracePt t="22602" x="8148638" y="3146425"/>
          <p14:tracePt t="22610" x="8142288" y="3217863"/>
          <p14:tracePt t="22618" x="8128000" y="3281363"/>
          <p14:tracePt t="22624" x="8128000" y="3330575"/>
          <p14:tracePt t="22632" x="8113713" y="3386138"/>
          <p14:tracePt t="22640" x="8113713" y="3435350"/>
          <p14:tracePt t="22648" x="8113713" y="3506788"/>
          <p14:tracePt t="22656" x="8113713" y="3556000"/>
          <p14:tracePt t="22664" x="8113713" y="3590925"/>
          <p14:tracePt t="22672" x="8113713" y="3640138"/>
          <p14:tracePt t="22680" x="8128000" y="3662363"/>
          <p14:tracePt t="22687" x="8142288" y="3683000"/>
          <p14:tracePt t="22696" x="8148638" y="3697288"/>
          <p14:tracePt t="22704" x="8162925" y="3717925"/>
          <p14:tracePt t="22711" x="8177213" y="3732213"/>
          <p14:tracePt t="22719" x="8197850" y="3746500"/>
          <p14:tracePt t="22727" x="8226425" y="3767138"/>
          <p14:tracePt t="22736" x="8234363" y="3767138"/>
          <p14:tracePt t="22743" x="8269288" y="3795713"/>
          <p14:tracePt t="22752" x="8332788" y="3803650"/>
          <p14:tracePt t="22760" x="8375650" y="3830638"/>
          <p14:tracePt t="22769" x="8424863" y="3830638"/>
          <p14:tracePt t="22777" x="8488363" y="3852863"/>
          <p14:tracePt t="22782" x="8543925" y="3867150"/>
          <p14:tracePt t="22790" x="8566150" y="3867150"/>
          <p14:tracePt t="22799" x="8642350" y="3873500"/>
          <p14:tracePt t="22806" x="8685213" y="3887788"/>
          <p14:tracePt t="22815" x="8748713" y="3887788"/>
          <p14:tracePt t="22822" x="8783638" y="3902075"/>
          <p14:tracePt t="22830" x="8820150" y="3908425"/>
          <p14:tracePt t="22838" x="8840788" y="3908425"/>
          <p14:tracePt t="22846" x="8869363" y="3908425"/>
          <p14:tracePt t="22854" x="8890000" y="3908425"/>
          <p14:tracePt t="22862" x="8910638" y="3908425"/>
          <p14:tracePt t="22870" x="8924925" y="3908425"/>
          <p14:tracePt t="22886" x="8939213" y="3908425"/>
          <p14:tracePt t="22894" x="8953500" y="3908425"/>
          <p14:tracePt t="22918" x="8959850" y="3908425"/>
          <p14:tracePt t="23298" x="8959850" y="3902075"/>
          <p14:tracePt t="23306" x="8959850" y="3873500"/>
          <p14:tracePt t="23313" x="8974138" y="3852863"/>
          <p14:tracePt t="23321" x="8988425" y="3830638"/>
          <p14:tracePt t="23329" x="9010650" y="3795713"/>
          <p14:tracePt t="23337" x="9023350" y="3781425"/>
          <p14:tracePt t="23345" x="9045575" y="3746500"/>
          <p14:tracePt t="23353" x="9066213" y="3711575"/>
          <p14:tracePt t="23361" x="9094788" y="3697288"/>
          <p14:tracePt t="23369" x="9109075" y="3676650"/>
          <p14:tracePt t="23377" x="9115425" y="3662363"/>
          <p14:tracePt t="23386" x="9144000" y="3640138"/>
          <p14:tracePt t="23394" x="9150350" y="3625850"/>
          <p14:tracePt t="23402" x="9178925" y="3613150"/>
          <p14:tracePt t="23410" x="9186863" y="3605213"/>
          <p14:tracePt t="23416" x="9221788" y="3590925"/>
          <p14:tracePt t="23424" x="9236075" y="3576638"/>
          <p14:tracePt t="23432" x="9256713" y="3562350"/>
          <p14:tracePt t="23440" x="9271000" y="3556000"/>
          <p14:tracePt t="23448" x="9299575" y="3541713"/>
          <p14:tracePt t="23456" x="9320213" y="3527425"/>
          <p14:tracePt t="23464" x="9334500" y="3527425"/>
          <p14:tracePt t="23472" x="9355138" y="3521075"/>
          <p14:tracePt t="23480" x="9369425" y="3521075"/>
          <p14:tracePt t="23487" x="9377363" y="3506788"/>
          <p14:tracePt t="23495" x="9391650" y="3492500"/>
          <p14:tracePt t="23503" x="9404350" y="3492500"/>
          <p14:tracePt t="23511" x="9412288" y="3486150"/>
          <p14:tracePt t="23519" x="9426575" y="3486150"/>
          <p14:tracePt t="23527" x="9440863" y="3471863"/>
          <p14:tracePt t="23536" x="9447213" y="3457575"/>
          <p14:tracePt t="23551" x="9461500" y="3449638"/>
          <p14:tracePt t="23560" x="9475788" y="3422650"/>
          <p14:tracePt t="23575" x="9490075" y="3408363"/>
          <p14:tracePt t="23582" x="9496425" y="3400425"/>
          <p14:tracePt t="23590" x="9510713" y="3386138"/>
          <p14:tracePt t="23598" x="9510713" y="3365500"/>
          <p14:tracePt t="23606" x="9525000" y="3365500"/>
          <p14:tracePt t="23614" x="9531350" y="3336925"/>
          <p14:tracePt t="23622" x="9545638" y="3330575"/>
          <p14:tracePt t="23630" x="9559925" y="3316288"/>
          <p14:tracePt t="23638" x="9559925" y="3302000"/>
          <p14:tracePt t="23646" x="9567863" y="3281363"/>
          <p14:tracePt t="23654" x="9582150" y="3267075"/>
          <p14:tracePt t="23662" x="9594850" y="3252788"/>
          <p14:tracePt t="23677" x="9602788" y="3244850"/>
          <p14:tracePt t="23686" x="9602788" y="3232150"/>
          <p14:tracePt t="23694" x="9602788" y="3217863"/>
          <p14:tracePt t="23702" x="9617075" y="3217863"/>
          <p14:tracePt t="23717" x="9617075" y="3209925"/>
          <p14:tracePt t="23757" x="9617075" y="3195638"/>
          <p14:tracePt t="23772" x="9602788" y="3195638"/>
          <p14:tracePt t="23781" x="9594850" y="3195638"/>
          <p14:tracePt t="23789" x="9582150" y="3181350"/>
          <p14:tracePt t="23796" x="9559925" y="3181350"/>
          <p14:tracePt t="23804" x="9531350" y="3175000"/>
          <p14:tracePt t="23812" x="9496425" y="3160713"/>
          <p14:tracePt t="23820" x="9461500" y="3160713"/>
          <p14:tracePt t="23828" x="9426575" y="3146425"/>
          <p14:tracePt t="23836" x="9377363" y="3140075"/>
          <p14:tracePt t="23844" x="9334500" y="3125788"/>
          <p14:tracePt t="23852" x="9299575" y="3125788"/>
          <p14:tracePt t="23860" x="9256713" y="3111500"/>
          <p14:tracePt t="23869" x="9221788" y="3111500"/>
          <p14:tracePt t="23877" x="9178925" y="3111500"/>
          <p14:tracePt t="23885" x="9150350" y="3111500"/>
          <p14:tracePt t="23891" x="9115425" y="3111500"/>
          <p14:tracePt t="23899" x="9094788" y="3111500"/>
          <p14:tracePt t="23907" x="9066213" y="3111500"/>
          <p14:tracePt t="23915" x="9045575" y="3111500"/>
          <p14:tracePt t="23923" x="9023350" y="3111500"/>
          <p14:tracePt t="23931" x="9010650" y="3111500"/>
          <p14:tracePt t="23939" x="8988425" y="3125788"/>
          <p14:tracePt t="23947" x="8959850" y="3146425"/>
          <p14:tracePt t="23955" x="8939213" y="3160713"/>
          <p14:tracePt t="23962" x="8910638" y="3195638"/>
          <p14:tracePt t="23971" x="8890000" y="3217863"/>
          <p14:tracePt t="23978" x="8840788" y="3267075"/>
          <p14:tracePt t="23986" x="8820150" y="3316288"/>
          <p14:tracePt t="23994" x="8805863" y="3336925"/>
          <p14:tracePt t="24002" x="8763000" y="3400425"/>
          <p14:tracePt t="24010" x="8734425" y="3422650"/>
          <p14:tracePt t="24019" x="8713788" y="3486150"/>
          <p14:tracePt t="24027" x="8685213" y="3521075"/>
          <p14:tracePt t="24035" x="8678863" y="3556000"/>
          <p14:tracePt t="24044" x="8650288" y="3576638"/>
          <p14:tracePt t="24051" x="8642350" y="3605213"/>
          <p14:tracePt t="24058" x="8629650" y="3640138"/>
          <p14:tracePt t="24066" x="8629650" y="3648075"/>
          <p14:tracePt t="24074" x="8615363" y="3676650"/>
          <p14:tracePt t="24081" x="8607425" y="3697288"/>
          <p14:tracePt t="24090" x="8607425" y="3717925"/>
          <p14:tracePt t="24097" x="8593138" y="3746500"/>
          <p14:tracePt t="24105" x="8593138" y="3767138"/>
          <p14:tracePt t="24113" x="8593138" y="3795713"/>
          <p14:tracePt t="24121" x="8578850" y="3816350"/>
          <p14:tracePt t="24129" x="8566150" y="3867150"/>
          <p14:tracePt t="24138" x="8566150" y="3887788"/>
          <p14:tracePt t="24145" x="8566150" y="3908425"/>
          <p14:tracePt t="24152" x="8566150" y="3937000"/>
          <p14:tracePt t="24160" x="8566150" y="3957638"/>
          <p14:tracePt t="24169" x="8566150" y="3971925"/>
          <p14:tracePt t="24177" x="8566150" y="3986213"/>
          <p14:tracePt t="24192" x="8566150" y="3994150"/>
          <p14:tracePt t="24208" x="8566150" y="4006850"/>
          <p14:tracePt t="24232" x="8566150" y="4021138"/>
          <p14:tracePt t="24248" x="8566150" y="4029075"/>
          <p14:tracePt t="24271" x="8566150" y="4043363"/>
          <p14:tracePt t="24430" x="8566150" y="4057650"/>
          <p14:tracePt t="24446" x="8566150" y="4078288"/>
          <p14:tracePt t="24461" x="8566150" y="4106863"/>
          <p14:tracePt t="24470" x="8558213" y="4113213"/>
          <p14:tracePt t="24477" x="8558213" y="4141788"/>
          <p14:tracePt t="24485" x="8558213" y="4148138"/>
          <p14:tracePt t="24494" x="8543925" y="4162425"/>
          <p14:tracePt t="24509" x="8543925" y="4184650"/>
          <p14:tracePt t="24525" x="8543925" y="4197350"/>
          <p14:tracePt t="24541" x="8529638" y="4197350"/>
          <p14:tracePt t="24548" x="8529638" y="4211638"/>
          <p14:tracePt t="24565" x="8529638" y="4219575"/>
          <p14:tracePt t="24588" x="8529638" y="4233863"/>
          <p14:tracePt t="24739" x="8529638" y="4219575"/>
          <p14:tracePt t="24754" x="8543925" y="4219575"/>
          <p14:tracePt t="24762" x="8558213" y="4219575"/>
          <p14:tracePt t="24770" x="8566150" y="4219575"/>
          <p14:tracePt t="25262" x="8566150" y="4211638"/>
          <p14:tracePt t="25269" x="8566150" y="4184650"/>
          <p14:tracePt t="25277" x="8566150" y="4141788"/>
          <p14:tracePt t="25286" x="8566150" y="4064000"/>
          <p14:tracePt t="25294" x="8566150" y="4021138"/>
          <p14:tracePt t="25302" x="8566150" y="3937000"/>
          <p14:tracePt t="25310" x="8578850" y="3867150"/>
          <p14:tracePt t="25318" x="8615363" y="3781425"/>
          <p14:tracePt t="25327" x="8642350" y="3697288"/>
          <p14:tracePt t="25332" x="8678863" y="3625850"/>
          <p14:tracePt t="25340" x="8713788" y="3556000"/>
          <p14:tracePt t="25349" x="8734425" y="3521075"/>
          <p14:tracePt t="25356" x="8797925" y="3400425"/>
          <p14:tracePt t="25364" x="8805863" y="3371850"/>
          <p14:tracePt t="25372" x="8832850" y="3330575"/>
          <p14:tracePt t="25380" x="8855075" y="3295650"/>
          <p14:tracePt t="25388" x="8875713" y="3232150"/>
          <p14:tracePt t="25396" x="8904288" y="3209925"/>
          <p14:tracePt t="25404" x="8924925" y="3175000"/>
          <p14:tracePt t="25412" x="8939213" y="3146425"/>
          <p14:tracePt t="25420" x="8953500" y="3111500"/>
          <p14:tracePt t="25428" x="8959850" y="3105150"/>
          <p14:tracePt t="25436" x="8974138" y="3090863"/>
          <p14:tracePt t="25444" x="8974138" y="3062288"/>
          <p14:tracePt t="25452" x="8988425" y="3054350"/>
          <p14:tracePt t="25460" x="8988425" y="3041650"/>
          <p14:tracePt t="25469" x="8996363" y="3041650"/>
          <p14:tracePt t="25477" x="8996363" y="3027363"/>
          <p14:tracePt t="25515" x="8996363" y="3019425"/>
          <p14:tracePt t="25562" x="8988425" y="3019425"/>
          <p14:tracePt t="25570" x="8939213" y="3005138"/>
          <p14:tracePt t="25578" x="8820150" y="2984500"/>
          <p14:tracePt t="25586" x="8664575" y="2935288"/>
          <p14:tracePt t="25594" x="8488363" y="2906713"/>
          <p14:tracePt t="25602" x="8375650" y="2871788"/>
          <p14:tracePt t="25610" x="8212138" y="2814638"/>
          <p14:tracePt t="25619" x="8029575" y="2765425"/>
          <p14:tracePt t="25627" x="7972425" y="2744788"/>
          <p14:tracePt t="25636" x="7853363" y="2695575"/>
          <p14:tracePt t="25643" x="7767638" y="2660650"/>
          <p14:tracePt t="25650" x="7712075" y="2638425"/>
          <p14:tracePt t="25658" x="7662863" y="2624138"/>
          <p14:tracePt t="25665" x="7640638" y="2609850"/>
          <p14:tracePt t="25674" x="7613650" y="2603500"/>
          <p14:tracePt t="25681" x="7591425" y="2589213"/>
          <p14:tracePt t="25697" x="7577138" y="2589213"/>
          <p14:tracePt t="25705" x="7570788" y="2589213"/>
          <p14:tracePt t="25713" x="7556500" y="2574925"/>
          <p14:tracePt t="25729" x="7542213" y="2574925"/>
          <p14:tracePt t="25824" x="7556500" y="2574925"/>
          <p14:tracePt t="25832" x="7577138" y="2574925"/>
          <p14:tracePt t="25840" x="7591425" y="2574925"/>
          <p14:tracePt t="25848" x="7605713" y="2589213"/>
          <p14:tracePt t="25856" x="7626350" y="2589213"/>
          <p14:tracePt t="25863" x="7640638" y="2603500"/>
          <p14:tracePt t="25871" x="7662863" y="2609850"/>
          <p14:tracePt t="25879" x="7689850" y="2624138"/>
          <p14:tracePt t="25887" x="7697788" y="2638425"/>
          <p14:tracePt t="25895" x="7726363" y="2646363"/>
          <p14:tracePt t="25902" x="7747000" y="2673350"/>
          <p14:tracePt t="25911" x="7767638" y="2695575"/>
          <p14:tracePt t="25919" x="7796213" y="2730500"/>
          <p14:tracePt t="25927" x="7839075" y="2779713"/>
          <p14:tracePt t="25936" x="7867650" y="2800350"/>
          <p14:tracePt t="25944" x="7888288" y="2836863"/>
          <p14:tracePt t="25952" x="7916863" y="2886075"/>
          <p14:tracePt t="25960" x="7923213" y="2921000"/>
          <p14:tracePt t="25968" x="7958138" y="3005138"/>
          <p14:tracePt t="25974" x="7972425" y="3019425"/>
          <p14:tracePt t="25982" x="7986713" y="3062288"/>
          <p14:tracePt t="25990" x="8007350" y="3111500"/>
          <p14:tracePt t="25998" x="8021638" y="3160713"/>
          <p14:tracePt t="26006" x="8029575" y="3195638"/>
          <p14:tracePt t="26014" x="8043863" y="3217863"/>
          <p14:tracePt t="26021" x="8058150" y="3252788"/>
          <p14:tracePt t="26029" x="8070850" y="3295650"/>
          <p14:tracePt t="26038" x="8070850" y="3302000"/>
          <p14:tracePt t="26045" x="8078788" y="3316288"/>
          <p14:tracePt t="26053" x="8078788" y="3330575"/>
          <p14:tracePt t="26069" x="8093075" y="3336925"/>
          <p14:tracePt t="27107" x="8113713" y="3336925"/>
          <p14:tracePt t="27114" x="8128000" y="3336925"/>
          <p14:tracePt t="27123" x="8148638" y="3365500"/>
          <p14:tracePt t="27130" x="8177213" y="3371850"/>
          <p14:tracePt t="27138" x="8197850" y="3386138"/>
          <p14:tracePt t="27146" x="8226425" y="3422650"/>
          <p14:tracePt t="27154" x="8248650" y="3435350"/>
          <p14:tracePt t="27162" x="8269288" y="3457575"/>
          <p14:tracePt t="27170" x="8283575" y="3492500"/>
          <p14:tracePt t="27178" x="8304213" y="3506788"/>
          <p14:tracePt t="27186" x="8318500" y="3527425"/>
          <p14:tracePt t="27194" x="8332788" y="3541713"/>
          <p14:tracePt t="27202" x="8332788" y="3556000"/>
          <p14:tracePt t="27210" x="8339138" y="3556000"/>
          <p14:tracePt t="27218" x="8339138" y="3562350"/>
          <p14:tracePt t="27233" x="8353425" y="3562350"/>
          <p14:tracePt t="27241" x="8353425" y="3576638"/>
          <p14:tracePt t="27859" x="8367713" y="3576638"/>
          <p14:tracePt t="27875" x="8388350" y="3576638"/>
          <p14:tracePt t="27882" x="8416925" y="3576638"/>
          <p14:tracePt t="27891" x="8424863" y="3576638"/>
          <p14:tracePt t="27898" x="8451850" y="3576638"/>
          <p14:tracePt t="27906" x="8474075" y="3576638"/>
          <p14:tracePt t="27915" x="8488363" y="3576638"/>
          <p14:tracePt t="27922" x="8509000" y="3576638"/>
          <p14:tracePt t="27930" x="8523288" y="3562350"/>
          <p14:tracePt t="27939" x="8529638" y="3562350"/>
          <p14:tracePt t="27946" x="8543925" y="3562350"/>
          <p14:tracePt t="27954" x="8558213" y="3562350"/>
          <p14:tracePt t="27962" x="8566150" y="3562350"/>
          <p14:tracePt t="27970" x="8578850" y="3562350"/>
          <p14:tracePt t="27978" x="8593138" y="3562350"/>
          <p14:tracePt t="27994" x="8607425" y="3562350"/>
          <p14:tracePt t="28009" x="8615363" y="3562350"/>
          <p14:tracePt t="28025" x="8629650" y="3562350"/>
          <p14:tracePt t="28035" x="8642350" y="3562350"/>
          <p14:tracePt t="28041" x="8642350" y="3556000"/>
          <p14:tracePt t="28049" x="8650288" y="3556000"/>
          <p14:tracePt t="28057" x="8664575" y="3556000"/>
          <p14:tracePt t="28073" x="8678863" y="3556000"/>
          <p14:tracePt t="28081" x="8685213" y="3556000"/>
          <p14:tracePt t="28096" x="8699500" y="3556000"/>
          <p14:tracePt t="28104" x="8713788" y="3556000"/>
          <p14:tracePt t="28112" x="8720138" y="3556000"/>
          <p14:tracePt t="28128" x="8734425" y="3556000"/>
          <p14:tracePt t="28136" x="8748713" y="3556000"/>
          <p14:tracePt t="28144" x="8763000" y="3556000"/>
          <p14:tracePt t="28160" x="8769350" y="3556000"/>
          <p14:tracePt t="28175" x="8783638" y="3556000"/>
          <p14:tracePt t="28192" x="8797925" y="3556000"/>
          <p14:tracePt t="28207" x="8805863" y="3556000"/>
          <p14:tracePt t="28231" x="8820150" y="3556000"/>
          <p14:tracePt t="28762" x="8820150" y="3541713"/>
          <p14:tracePt t="28793" x="8805863" y="3527425"/>
          <p14:tracePt t="28809" x="8805863" y="3506788"/>
          <p14:tracePt t="28819" x="8797925" y="3506788"/>
          <p14:tracePt t="28827" x="8783638" y="3471863"/>
          <p14:tracePt t="28833" x="8783638" y="3457575"/>
          <p14:tracePt t="28841" x="8769350" y="3435350"/>
          <p14:tracePt t="28849" x="8769350" y="3408363"/>
          <p14:tracePt t="28857" x="8763000" y="3386138"/>
          <p14:tracePt t="28865" x="8763000" y="3371850"/>
          <p14:tracePt t="28872" x="8763000" y="3365500"/>
          <p14:tracePt t="28880" x="8763000" y="3351213"/>
          <p14:tracePt t="28896" x="8763000" y="3336925"/>
          <p14:tracePt t="28904" x="8763000" y="3330575"/>
          <p14:tracePt t="28920" x="8763000" y="3316288"/>
          <p14:tracePt t="28959" x="8763000" y="3302000"/>
          <p14:tracePt t="28976" x="8763000" y="3295650"/>
          <p14:tracePt t="28991" x="8763000" y="3281363"/>
          <p14:tracePt t="28999" x="8769350" y="3267075"/>
          <p14:tracePt t="29007" x="8783638" y="3252788"/>
          <p14:tracePt t="29024" x="8797925" y="3244850"/>
          <p14:tracePt t="29031" x="8805863" y="3244850"/>
          <p14:tracePt t="29039" x="8820150" y="3232150"/>
          <p14:tracePt t="29047" x="8832850" y="3232150"/>
          <p14:tracePt t="29055" x="8840788" y="3232150"/>
          <p14:tracePt t="29062" x="8855075" y="3232150"/>
          <p14:tracePt t="29070" x="8869363" y="3232150"/>
          <p14:tracePt t="29078" x="8875713" y="3232150"/>
          <p14:tracePt t="29086" x="8890000" y="3232150"/>
          <p14:tracePt t="29094" x="8904288" y="3232150"/>
          <p14:tracePt t="29102" x="8910638" y="3232150"/>
          <p14:tracePt t="29110" x="8924925" y="3232150"/>
          <p14:tracePt t="29119" x="8939213" y="3232150"/>
          <p14:tracePt t="29134" x="8953500" y="3232150"/>
          <p14:tracePt t="29165" x="8959850" y="3232150"/>
          <p14:tracePt t="29173" x="8959850" y="3244850"/>
          <p14:tracePt t="29292" x="8953500" y="3244850"/>
          <p14:tracePt t="29316" x="8939213" y="3244850"/>
          <p14:tracePt t="29340" x="8924925" y="3244850"/>
          <p14:tracePt t="29356" x="8910638" y="3244850"/>
          <p14:tracePt t="29364" x="8910638" y="3232150"/>
          <p14:tracePt t="29371" x="8904288" y="3232150"/>
          <p14:tracePt t="29379" x="8890000" y="3217863"/>
          <p14:tracePt t="29387" x="8875713" y="3209925"/>
          <p14:tracePt t="29403" x="8869363" y="3195638"/>
          <p14:tracePt t="29411" x="8855075" y="3195638"/>
          <p14:tracePt t="29419" x="8855075" y="3181350"/>
          <p14:tracePt t="29427" x="8840788" y="3175000"/>
          <p14:tracePt t="29442" x="8840788" y="3160713"/>
          <p14:tracePt t="29452" x="8840788" y="3146425"/>
          <p14:tracePt t="29460" x="8840788" y="3140075"/>
          <p14:tracePt t="29468" x="8840788" y="3125788"/>
          <p14:tracePt t="29474" x="8840788" y="3111500"/>
          <p14:tracePt t="29482" x="8840788" y="3105150"/>
          <p14:tracePt t="29490" x="8840788" y="3090863"/>
          <p14:tracePt t="29498" x="8840788" y="3076575"/>
          <p14:tracePt t="29506" x="8855075" y="3062288"/>
          <p14:tracePt t="29514" x="8869363" y="3054350"/>
          <p14:tracePt t="29522" x="8890000" y="3041650"/>
          <p14:tracePt t="29530" x="8904288" y="3027363"/>
          <p14:tracePt t="29538" x="8924925" y="3027363"/>
          <p14:tracePt t="29546" x="8959850" y="3019425"/>
          <p14:tracePt t="29553" x="8996363" y="3019425"/>
          <p14:tracePt t="29561" x="9031288" y="3019425"/>
          <p14:tracePt t="29569" x="9059863" y="3019425"/>
          <p14:tracePt t="29577" x="9094788" y="3019425"/>
          <p14:tracePt t="29585" x="9115425" y="3019425"/>
          <p14:tracePt t="29594" x="9144000" y="3019425"/>
          <p14:tracePt t="29602" x="9150350" y="3019425"/>
          <p14:tracePt t="29610" x="9164638" y="3019425"/>
          <p14:tracePt t="29618" x="9178925" y="3019425"/>
          <p14:tracePt t="29648" x="9186863" y="3019425"/>
          <p14:tracePt t="29664" x="9186863" y="3027363"/>
          <p14:tracePt t="29672" x="9186863" y="3054350"/>
          <p14:tracePt t="29680" x="9186863" y="3062288"/>
          <p14:tracePt t="29688" x="9178925" y="3090863"/>
          <p14:tracePt t="29696" x="9144000" y="3140075"/>
          <p14:tracePt t="29704" x="9109075" y="3175000"/>
          <p14:tracePt t="29711" x="9066213" y="3181350"/>
          <p14:tracePt t="29720" x="9031288" y="3217863"/>
          <p14:tracePt t="29728" x="8974138" y="3244850"/>
          <p14:tracePt t="29735" x="8939213" y="3267075"/>
          <p14:tracePt t="29744" x="8890000" y="3281363"/>
          <p14:tracePt t="29752" x="8855075" y="3295650"/>
          <p14:tracePt t="29761" x="8820150" y="3295650"/>
          <p14:tracePt t="29769" x="8783638" y="3295650"/>
          <p14:tracePt t="29777" x="8748713" y="3295650"/>
          <p14:tracePt t="29786" x="8720138" y="3295650"/>
          <p14:tracePt t="29791" x="8713788" y="3295650"/>
          <p14:tracePt t="29799" x="8685213" y="3295650"/>
          <p14:tracePt t="29815" x="8678863" y="3295650"/>
          <p14:tracePt t="29823" x="8664575" y="3281363"/>
          <p14:tracePt t="29847" x="8664575" y="3267075"/>
          <p14:tracePt t="29942" x="8664575" y="3281363"/>
          <p14:tracePt t="29981" x="8664575" y="3295650"/>
          <p14:tracePt t="30029" x="8664575" y="3302000"/>
          <p14:tracePt t="32326" x="8664575" y="3316288"/>
          <p14:tracePt t="32341" x="8650288" y="3316288"/>
          <p14:tracePt t="32373" x="8650288" y="3330575"/>
          <p14:tracePt t="32397" x="8642350" y="3330575"/>
          <p14:tracePt t="32404" x="8642350" y="3336925"/>
          <p14:tracePt t="32428" x="8629650" y="3351213"/>
          <p14:tracePt t="32476" x="8615363" y="3351213"/>
          <p14:tracePt t="32491" x="8615363" y="3365500"/>
          <p14:tracePt t="32539" x="8607425" y="3371850"/>
          <p14:tracePt t="32571" x="8593138" y="3386138"/>
          <p14:tracePt t="32634" x="8578850" y="3400425"/>
          <p14:tracePt t="32698" x="8566150" y="3400425"/>
          <p14:tracePt t="32705" x="8566150" y="3408363"/>
          <p14:tracePt t="32737" x="8558213" y="3408363"/>
          <p14:tracePt t="32800" x="8543925" y="3408363"/>
          <p14:tracePt t="32840" x="8529638" y="3408363"/>
          <p14:tracePt t="32864" x="8523288" y="3408363"/>
          <p14:tracePt t="32880" x="8509000" y="3408363"/>
          <p14:tracePt t="32896" x="8488363" y="3408363"/>
          <p14:tracePt t="32904" x="8474075" y="3408363"/>
          <p14:tracePt t="32911" x="8451850" y="3408363"/>
          <p14:tracePt t="32919" x="8416925" y="3408363"/>
          <p14:tracePt t="32927" x="8367713" y="3408363"/>
          <p14:tracePt t="32936" x="8318500" y="3408363"/>
          <p14:tracePt t="32943" x="8248650" y="3408363"/>
          <p14:tracePt t="32952" x="8162925" y="3408363"/>
          <p14:tracePt t="32960" x="8078788" y="3408363"/>
          <p14:tracePt t="32969" x="7880350" y="3408363"/>
          <p14:tracePt t="32974" x="7697788" y="3408363"/>
          <p14:tracePt t="32982" x="7493000" y="3400425"/>
          <p14:tracePt t="32990" x="7366000" y="3386138"/>
          <p14:tracePt t="32998" x="7161213" y="3351213"/>
          <p14:tracePt t="33006" x="6745288" y="3302000"/>
          <p14:tracePt t="33014" x="6483350" y="3295650"/>
          <p14:tracePt t="33022" x="6208713" y="3252788"/>
          <p14:tracePt t="33030" x="6075363" y="3244850"/>
          <p14:tracePt t="33038" x="5848350" y="3217863"/>
          <p14:tracePt t="33046" x="5651500" y="3195638"/>
          <p14:tracePt t="33054" x="5467350" y="3181350"/>
          <p14:tracePt t="33062" x="5411788" y="3181350"/>
          <p14:tracePt t="33070" x="5291138" y="3160713"/>
          <p14:tracePt t="33078" x="5207000" y="3160713"/>
          <p14:tracePt t="33086" x="5137150" y="3146425"/>
          <p14:tracePt t="33094" x="5080000" y="3140075"/>
          <p14:tracePt t="33102" x="5016500" y="3125788"/>
          <p14:tracePt t="33110" x="4995863" y="3125788"/>
          <p14:tracePt t="33119" x="4959350" y="3111500"/>
          <p14:tracePt t="33127" x="4946650" y="3111500"/>
          <p14:tracePt t="33135" x="4924425" y="3111500"/>
          <p14:tracePt t="33143" x="4910138" y="3105150"/>
          <p14:tracePt t="33149" x="4895850" y="3105150"/>
          <p14:tracePt t="33157" x="4889500" y="3105150"/>
          <p14:tracePt t="33854" x="4889500" y="3111500"/>
          <p14:tracePt t="33861" x="4889500" y="3125788"/>
          <p14:tracePt t="33870" x="4889500" y="3146425"/>
          <p14:tracePt t="33878" x="4889500" y="3175000"/>
          <p14:tracePt t="33886" x="4889500" y="3195638"/>
          <p14:tracePt t="33894" x="4889500" y="3244850"/>
          <p14:tracePt t="33902" x="4889500" y="3281363"/>
          <p14:tracePt t="33910" x="4889500" y="3330575"/>
          <p14:tracePt t="33919" x="4889500" y="3371850"/>
          <p14:tracePt t="33927" x="4889500" y="3435350"/>
          <p14:tracePt t="33933" x="4889500" y="3486150"/>
          <p14:tracePt t="33940" x="4889500" y="3527425"/>
          <p14:tracePt t="33949" x="4889500" y="3605213"/>
          <p14:tracePt t="33957" x="4889500" y="3648075"/>
          <p14:tracePt t="33964" x="4889500" y="3697288"/>
          <p14:tracePt t="33972" x="4889500" y="3746500"/>
          <p14:tracePt t="33980" x="4889500" y="3795713"/>
          <p14:tracePt t="33988" x="4889500" y="3830638"/>
          <p14:tracePt t="33996" x="4875213" y="3838575"/>
          <p14:tracePt t="34004" x="4875213" y="3867150"/>
          <p14:tracePt t="34012" x="4875213" y="3887788"/>
          <p14:tracePt t="34027" x="4875213" y="3902075"/>
          <p14:tracePt t="34043" x="4875213" y="3908425"/>
          <p14:tracePt t="34907" x="4895850" y="3908425"/>
          <p14:tracePt t="34923" x="4924425" y="3908425"/>
          <p14:tracePt t="34931" x="4932363" y="3908425"/>
          <p14:tracePt t="34946" x="4946650" y="3908425"/>
          <p14:tracePt t="34954" x="4959350" y="3908425"/>
          <p14:tracePt t="34962" x="4967288" y="3908425"/>
          <p14:tracePt t="34978" x="4981575" y="3908425"/>
          <p14:tracePt t="34994" x="4995863" y="3908425"/>
          <p14:tracePt t="35018" x="5002213" y="3908425"/>
          <p14:tracePt t="35097" x="5016500" y="3908425"/>
          <p14:tracePt t="35152" x="5030788" y="3908425"/>
          <p14:tracePt t="35200" x="5045075" y="3908425"/>
          <p14:tracePt t="35231" x="5051425" y="3908425"/>
          <p14:tracePt t="35240" x="5065713" y="3908425"/>
          <p14:tracePt t="35247" x="5080000" y="3908425"/>
          <p14:tracePt t="35255" x="5086350" y="3908425"/>
          <p14:tracePt t="35263" x="5114925" y="3908425"/>
          <p14:tracePt t="35271" x="5122863" y="3908425"/>
          <p14:tracePt t="35279" x="5149850" y="3908425"/>
          <p14:tracePt t="35287" x="5172075" y="3908425"/>
          <p14:tracePt t="35295" x="5207000" y="3908425"/>
          <p14:tracePt t="35303" x="5235575" y="3908425"/>
          <p14:tracePt t="35311" x="5256213" y="3908425"/>
          <p14:tracePt t="35319" x="5291138" y="3902075"/>
          <p14:tracePt t="35327" x="5313363" y="3902075"/>
          <p14:tracePt t="35336" x="5340350" y="3887788"/>
          <p14:tracePt t="35343" x="5376863" y="3887788"/>
          <p14:tracePt t="35352" x="5397500" y="3867150"/>
          <p14:tracePt t="35360" x="5432425" y="3867150"/>
          <p14:tracePt t="35366" x="5461000" y="3852863"/>
          <p14:tracePt t="35374" x="5495925" y="3852863"/>
          <p14:tracePt t="35382" x="5538788" y="3830638"/>
          <p14:tracePt t="35390" x="5581650" y="3830638"/>
          <p14:tracePt t="35398" x="5616575" y="3816350"/>
          <p14:tracePt t="35405" x="5651500" y="3803650"/>
          <p14:tracePt t="35413" x="5686425" y="3803650"/>
          <p14:tracePt t="35422" x="5721350" y="3795713"/>
          <p14:tracePt t="35429" x="5743575" y="3795713"/>
          <p14:tracePt t="35438" x="5778500" y="3781425"/>
          <p14:tracePt t="35445" x="5813425" y="3781425"/>
          <p14:tracePt t="35454" x="5842000" y="3781425"/>
          <p14:tracePt t="35461" x="5848350" y="3767138"/>
          <p14:tracePt t="35469" x="5884863" y="3767138"/>
          <p14:tracePt t="35477" x="5899150" y="3767138"/>
          <p14:tracePt t="35486" x="5926138" y="3767138"/>
          <p14:tracePt t="35494" x="5934075" y="3752850"/>
          <p14:tracePt t="35502" x="5962650" y="3752850"/>
          <p14:tracePt t="35510" x="5969000" y="3752850"/>
          <p14:tracePt t="35518" x="5997575" y="3746500"/>
          <p14:tracePt t="35532" x="6003925" y="3746500"/>
          <p14:tracePt t="35540" x="6018213" y="3746500"/>
          <p14:tracePt t="35548" x="6032500" y="3746500"/>
          <p14:tracePt t="35572" x="6038850" y="3746500"/>
          <p14:tracePt t="35588" x="6053138" y="3746500"/>
          <p14:tracePt t="39051" x="6053138" y="3752850"/>
          <p14:tracePt t="39060" x="6067425" y="3767138"/>
          <p14:tracePt t="39070" x="6067425" y="3781425"/>
          <p14:tracePt t="39077" x="6075363" y="3795713"/>
          <p14:tracePt t="39085" x="6089650" y="3803650"/>
          <p14:tracePt t="39091" x="6089650" y="3816350"/>
          <p14:tracePt t="39099" x="6102350" y="3830638"/>
          <p14:tracePt t="39107" x="6102350" y="3838575"/>
          <p14:tracePt t="39115" x="6116638" y="3852863"/>
          <p14:tracePt t="39123" x="6124575" y="3852863"/>
          <p14:tracePt t="39130" x="6124575" y="3867150"/>
          <p14:tracePt t="39138" x="6138863" y="3873500"/>
          <p14:tracePt t="39146" x="6153150" y="3887788"/>
          <p14:tracePt t="39154" x="6153150" y="3902075"/>
          <p14:tracePt t="39162" x="6159500" y="3908425"/>
          <p14:tracePt t="39170" x="6173788" y="3922713"/>
          <p14:tracePt t="39178" x="6188075" y="3937000"/>
          <p14:tracePt t="39186" x="6194425" y="3951288"/>
          <p14:tracePt t="39194" x="6194425" y="3971925"/>
          <p14:tracePt t="39202" x="6208713" y="3986213"/>
          <p14:tracePt t="39210" x="6223000" y="3994150"/>
          <p14:tracePt t="39218" x="6223000" y="4006850"/>
          <p14:tracePt t="39227" x="6229350" y="4029075"/>
          <p14:tracePt t="39236" x="6243638" y="4043363"/>
          <p14:tracePt t="39243" x="6243638" y="4057650"/>
          <p14:tracePt t="39249" x="6257925" y="4078288"/>
          <p14:tracePt t="39257" x="6265863" y="4092575"/>
          <p14:tracePt t="39265" x="6265863" y="4113213"/>
          <p14:tracePt t="39273" x="6280150" y="4127500"/>
          <p14:tracePt t="39281" x="6292850" y="4141788"/>
          <p14:tracePt t="39289" x="6292850" y="4176713"/>
          <p14:tracePt t="39297" x="6307138" y="4184650"/>
          <p14:tracePt t="39304" x="6307138" y="4197350"/>
          <p14:tracePt t="39312" x="6315075" y="4219575"/>
          <p14:tracePt t="39321" x="6315075" y="4233863"/>
          <p14:tracePt t="39328" x="6315075" y="4248150"/>
          <p14:tracePt t="39336" x="6329363" y="4254500"/>
          <p14:tracePt t="39345" x="6329363" y="4268788"/>
          <p14:tracePt t="39352" x="6343650" y="4283075"/>
          <p14:tracePt t="39368" x="6343650" y="4297363"/>
          <p14:tracePt t="39377" x="6343650" y="4303713"/>
          <p14:tracePt t="39386" x="6343650" y="4318000"/>
          <p14:tracePt t="39393" x="6343650" y="4332288"/>
          <p14:tracePt t="39402" x="6343650" y="4338638"/>
          <p14:tracePt t="39408" x="6343650" y="4352925"/>
          <p14:tracePt t="39416" x="6343650" y="4367213"/>
          <p14:tracePt t="39424" x="6343650" y="4375150"/>
          <p14:tracePt t="39440" x="6343650" y="4402138"/>
          <p14:tracePt t="39447" x="6343650" y="4410075"/>
          <p14:tracePt t="39455" x="6343650" y="4438650"/>
          <p14:tracePt t="39463" x="6343650" y="4451350"/>
          <p14:tracePt t="39471" x="6343650" y="4473575"/>
          <p14:tracePt t="39479" x="6343650" y="4494213"/>
          <p14:tracePt t="39487" x="6329363" y="4522788"/>
          <p14:tracePt t="39495" x="6329363" y="4565650"/>
          <p14:tracePt t="39502" x="6315075" y="4606925"/>
          <p14:tracePt t="39511" x="6307138" y="4641850"/>
          <p14:tracePt t="39519" x="6292850" y="4684713"/>
          <p14:tracePt t="39527" x="6280150" y="4719638"/>
          <p14:tracePt t="39536" x="6265863" y="4768850"/>
          <p14:tracePt t="39543" x="6257925" y="4805363"/>
          <p14:tracePt t="39552" x="6243638" y="4840288"/>
          <p14:tracePt t="39560" x="6229350" y="4875213"/>
          <p14:tracePt t="39566" x="6223000" y="4910138"/>
          <p14:tracePt t="39574" x="6194425" y="4953000"/>
          <p14:tracePt t="39582" x="6188075" y="4995863"/>
          <p14:tracePt t="39590" x="6188075" y="5030788"/>
          <p14:tracePt t="39598" x="6159500" y="5065713"/>
          <p14:tracePt t="39605" x="6153150" y="5108575"/>
          <p14:tracePt t="39613" x="6138863" y="5143500"/>
          <p14:tracePt t="39621" x="6124575" y="5164138"/>
          <p14:tracePt t="39630" x="6116638" y="5200650"/>
          <p14:tracePt t="39637" x="6102350" y="5235575"/>
          <p14:tracePt t="39645" x="6089650" y="5256213"/>
          <p14:tracePt t="39653" x="6075363" y="5270500"/>
          <p14:tracePt t="39661" x="6067425" y="5299075"/>
          <p14:tracePt t="39669" x="6067425" y="5305425"/>
          <p14:tracePt t="39677" x="6067425" y="5319713"/>
          <p14:tracePt t="39686" x="6053138" y="5319713"/>
          <p14:tracePt t="39700" x="6053138" y="5334000"/>
          <p14:tracePt t="41163" x="6053138" y="5319713"/>
          <p14:tracePt t="41170" x="6053138" y="5270500"/>
          <p14:tracePt t="41178" x="6075363" y="5200650"/>
          <p14:tracePt t="41187" x="6138863" y="5108575"/>
          <p14:tracePt t="41194" x="6194425" y="5022850"/>
          <p14:tracePt t="41203" x="6257925" y="4924425"/>
          <p14:tracePt t="41211" x="6329363" y="4819650"/>
          <p14:tracePt t="41219" x="6413500" y="4713288"/>
          <p14:tracePt t="41227" x="6497638" y="4606925"/>
          <p14:tracePt t="41234" x="6569075" y="4508500"/>
          <p14:tracePt t="41241" x="6661150" y="4402138"/>
          <p14:tracePt t="41249" x="6745288" y="4318000"/>
          <p14:tracePt t="41256" x="6843713" y="4248150"/>
          <p14:tracePt t="41266" x="6915150" y="4197350"/>
          <p14:tracePt t="41273" x="7005638" y="4141788"/>
          <p14:tracePt t="41280" x="7077075" y="4092575"/>
          <p14:tracePt t="41288" x="7161213" y="4057650"/>
          <p14:tracePt t="41298" x="7210425" y="4043363"/>
          <p14:tracePt t="41306" x="7259638" y="4029075"/>
          <p14:tracePt t="41320" x="7380288" y="4006850"/>
          <p14:tracePt t="41342" x="7472363" y="4006850"/>
          <p14:tracePt t="41356" x="7570788" y="4006850"/>
          <p14:tracePt t="41360" x="7626350" y="4006850"/>
          <p14:tracePt t="41372" x="7689850" y="4006850"/>
          <p14:tracePt t="41378" x="7732713" y="4029075"/>
          <p14:tracePt t="41387" x="7781925" y="4057650"/>
          <p14:tracePt t="41393" x="7839075" y="4092575"/>
          <p14:tracePt t="41402" x="7902575" y="4127500"/>
          <p14:tracePt t="41413" x="7958138" y="4162425"/>
          <p14:tracePt t="41419" x="7972425" y="4176713"/>
          <p14:tracePt t="41423" x="8021638" y="4219575"/>
          <p14:tracePt t="41431" x="8058150" y="4254500"/>
          <p14:tracePt t="41439" x="8078788" y="4283075"/>
          <p14:tracePt t="41447" x="8113713" y="4318000"/>
          <p14:tracePt t="41456" x="8128000" y="4338638"/>
          <p14:tracePt t="41463" x="8148638" y="4367213"/>
          <p14:tracePt t="41471" x="8162925" y="4402138"/>
          <p14:tracePt t="41478" x="8162925" y="4424363"/>
          <p14:tracePt t="41486" x="8177213" y="4451350"/>
          <p14:tracePt t="41494" x="8185150" y="4487863"/>
          <p14:tracePt t="41502" x="8185150" y="4522788"/>
          <p14:tracePt t="41510" x="8185150" y="4557713"/>
          <p14:tracePt t="41519" x="8185150" y="4606925"/>
          <p14:tracePt t="41527" x="8185150" y="4641850"/>
          <p14:tracePt t="41536" x="8185150" y="4678363"/>
          <p14:tracePt t="41544" x="8162925" y="4699000"/>
          <p14:tracePt t="41552" x="8142288" y="4733925"/>
          <p14:tracePt t="41558" x="8113713" y="4748213"/>
          <p14:tracePt t="41566" x="8078788" y="4768850"/>
          <p14:tracePt t="41574" x="8029575" y="4797425"/>
          <p14:tracePt t="41582" x="7994650" y="4805363"/>
          <p14:tracePt t="41589" x="7937500" y="4819650"/>
          <p14:tracePt t="41599" x="7888288" y="4819650"/>
          <p14:tracePt t="41606" x="7839075" y="4819650"/>
          <p14:tracePt t="41613" x="7804150" y="4797425"/>
          <p14:tracePt t="41621" x="7747000" y="4756150"/>
          <p14:tracePt t="41629" x="7712075" y="4699000"/>
          <p14:tracePt t="41637" x="7648575" y="4629150"/>
          <p14:tracePt t="41645" x="7613650" y="4543425"/>
          <p14:tracePt t="41653" x="7591425" y="4438650"/>
          <p14:tracePt t="41661" x="7570788" y="4332288"/>
          <p14:tracePt t="41669" x="7556500" y="4248150"/>
          <p14:tracePt t="41677" x="7556500" y="4211638"/>
          <p14:tracePt t="41686" x="7556500" y="4148138"/>
          <p14:tracePt t="41694" x="7556500" y="4078288"/>
          <p14:tracePt t="41702" x="7556500" y="4029075"/>
          <p14:tracePt t="41710" x="7556500" y="3994150"/>
          <p14:tracePt t="41716" x="7577138" y="3957638"/>
          <p14:tracePt t="41724" x="7591425" y="3951288"/>
          <p14:tracePt t="41732" x="7626350" y="3922713"/>
          <p14:tracePt t="41740" x="7662863" y="3902075"/>
          <p14:tracePt t="41748" x="7697788" y="3902075"/>
          <p14:tracePt t="41756" x="7767638" y="3873500"/>
          <p14:tracePt t="41763" x="7816850" y="3873500"/>
          <p14:tracePt t="41771" x="7867650" y="3873500"/>
          <p14:tracePt t="41779" x="7937500" y="3873500"/>
          <p14:tracePt t="41787" x="7994650" y="3873500"/>
          <p14:tracePt t="41795" x="8029575" y="3873500"/>
          <p14:tracePt t="41803" x="8078788" y="3873500"/>
          <p14:tracePt t="41811" x="8128000" y="3887788"/>
          <p14:tracePt t="41820" x="8185150" y="3908425"/>
          <p14:tracePt t="41827" x="8234363" y="3937000"/>
          <p14:tracePt t="41836" x="8261350" y="3957638"/>
          <p14:tracePt t="41844" x="8304213" y="3986213"/>
          <p14:tracePt t="41852" x="8332788" y="4021138"/>
          <p14:tracePt t="41860" x="8353425" y="4043363"/>
          <p14:tracePt t="41868" x="8375650" y="4078288"/>
          <p14:tracePt t="41876" x="8388350" y="4106863"/>
          <p14:tracePt t="41882" x="8402638" y="4127500"/>
          <p14:tracePt t="41890" x="8416925" y="4148138"/>
          <p14:tracePt t="41898" x="8416925" y="4176713"/>
          <p14:tracePt t="42405" x="8416925" y="4148138"/>
          <p14:tracePt t="42414" x="8424863" y="4113213"/>
          <p14:tracePt t="42422" x="8424863" y="4106863"/>
          <p14:tracePt t="42429" x="8439150" y="4078288"/>
          <p14:tracePt t="42437" x="8451850" y="4057650"/>
          <p14:tracePt t="42452" x="8459788" y="4029075"/>
          <p14:tracePt t="42460" x="8459788" y="4021138"/>
          <p14:tracePt t="42469" x="8474075" y="4006850"/>
          <p14:tracePt t="42477" x="8474075" y="3994150"/>
          <p14:tracePt t="42485" x="8488363" y="3994150"/>
          <p14:tracePt t="42494" x="8488363" y="3986213"/>
          <p14:tracePt t="42508" x="8494713" y="3971925"/>
          <p14:tracePt t="42524" x="8494713" y="3957638"/>
          <p14:tracePt t="42532" x="8509000" y="3951288"/>
          <p14:tracePt t="42564" x="8509000" y="3937000"/>
          <p14:tracePt t="42579" x="8523288" y="3922713"/>
          <p14:tracePt t="42595" x="8523288" y="3908425"/>
          <p14:tracePt t="42603" x="8529638" y="3908425"/>
          <p14:tracePt t="42619" x="8529638" y="3902075"/>
          <p14:tracePt t="42642" x="8543925" y="3887788"/>
          <p14:tracePt t="42706" x="8543925" y="3873500"/>
          <p14:tracePt t="42730" x="8543925" y="3867150"/>
          <p14:tracePt t="42746" x="8543925" y="3852863"/>
          <p14:tracePt t="42754" x="8558213" y="3838575"/>
          <p14:tracePt t="42761" x="8558213" y="3830638"/>
          <p14:tracePt t="42770" x="8558213" y="3816350"/>
          <p14:tracePt t="42777" x="8558213" y="3803650"/>
          <p14:tracePt t="42793" x="8558213" y="3795713"/>
          <p14:tracePt t="42802" x="8558213" y="3781425"/>
          <p14:tracePt t="42810" x="8558213" y="3767138"/>
          <p14:tracePt t="42818" x="8566150" y="3767138"/>
          <p14:tracePt t="42827" x="8566150" y="3752850"/>
          <p14:tracePt t="42848" x="8566150" y="3746500"/>
          <p14:tracePt t="43078" x="8566150" y="3752850"/>
          <p14:tracePt t="45090" x="8566150" y="3746500"/>
          <p14:tracePt t="45097" x="8566150" y="3717925"/>
          <p14:tracePt t="45106" x="8566150" y="3697288"/>
          <p14:tracePt t="45113" x="8566150" y="3683000"/>
          <p14:tracePt t="45121" x="8578850" y="3648075"/>
          <p14:tracePt t="45129" x="8593138" y="3625850"/>
          <p14:tracePt t="45137" x="8615363" y="3590925"/>
          <p14:tracePt t="45145" x="8642350" y="3541713"/>
          <p14:tracePt t="45153" x="8650288" y="3521075"/>
          <p14:tracePt t="45160" x="8678863" y="3457575"/>
          <p14:tracePt t="45169" x="8699500" y="3422650"/>
          <p14:tracePt t="45177" x="8713788" y="3386138"/>
          <p14:tracePt t="45185" x="8734425" y="3351213"/>
          <p14:tracePt t="45194" x="8748713" y="3330575"/>
          <p14:tracePt t="45202" x="8769350" y="3295650"/>
          <p14:tracePt t="45210" x="8783638" y="3281363"/>
          <p14:tracePt t="45216" x="8797925" y="3252788"/>
          <p14:tracePt t="45224" x="8820150" y="3244850"/>
          <p14:tracePt t="45240" x="8832850" y="3232150"/>
          <p14:tracePt t="45248" x="8840788" y="3232150"/>
          <p14:tracePt t="45256" x="8855075" y="3232150"/>
          <p14:tracePt t="45264" x="8855075" y="3217863"/>
          <p14:tracePt t="45271" x="8869363" y="3217863"/>
          <p14:tracePt t="45279" x="8875713" y="3209925"/>
          <p14:tracePt t="45287" x="8890000" y="3209925"/>
          <p14:tracePt t="45295" x="8904288" y="3209925"/>
          <p14:tracePt t="45303" x="8910638" y="3209925"/>
          <p14:tracePt t="45319" x="8924925" y="3209925"/>
          <p14:tracePt t="45327" x="8953500" y="3209925"/>
          <p14:tracePt t="45343" x="8959850" y="3209925"/>
          <p14:tracePt t="45359" x="8974138" y="3209925"/>
          <p14:tracePt t="45478" x="8959850" y="3209925"/>
          <p14:tracePt t="45486" x="8953500" y="3209925"/>
          <p14:tracePt t="45495" x="8939213" y="3217863"/>
          <p14:tracePt t="45502" x="8910638" y="3217863"/>
          <p14:tracePt t="45510" x="8904288" y="3232150"/>
          <p14:tracePt t="45518" x="8890000" y="3232150"/>
          <p14:tracePt t="45527" x="8875713" y="3244850"/>
          <p14:tracePt t="45535" x="8869363" y="3244850"/>
          <p14:tracePt t="45541" x="8855075" y="3252788"/>
          <p14:tracePt t="45549" x="8840788" y="3252788"/>
          <p14:tracePt t="45565" x="8832850" y="3252788"/>
          <p14:tracePt t="45731" x="8820150" y="3252788"/>
          <p14:tracePt t="45834" x="8805863" y="3244850"/>
          <p14:tracePt t="46365" x="8769350" y="3267075"/>
          <p14:tracePt t="46373" x="8763000" y="3302000"/>
          <p14:tracePt t="46381" x="8734425" y="3316288"/>
          <p14:tracePt t="46388" x="8699500" y="3336925"/>
          <p14:tracePt t="46396" x="8685213" y="3365500"/>
          <p14:tracePt t="46404" x="8650288" y="3386138"/>
          <p14:tracePt t="46412" x="8629650" y="3408363"/>
          <p14:tracePt t="46420" x="8593138" y="3435350"/>
          <p14:tracePt t="46428" x="8566150" y="3457575"/>
          <p14:tracePt t="46436" x="8529638" y="3471863"/>
          <p14:tracePt t="46444" x="8509000" y="3492500"/>
          <p14:tracePt t="46452" x="8474075" y="3521075"/>
          <p14:tracePt t="46460" x="8451850" y="3541713"/>
          <p14:tracePt t="46469" x="8424863" y="3556000"/>
          <p14:tracePt t="46477" x="8402638" y="3562350"/>
          <p14:tracePt t="46486" x="8388350" y="3576638"/>
          <p14:tracePt t="46493" x="8375650" y="3576638"/>
          <p14:tracePt t="46499" x="8367713" y="3590925"/>
          <p14:tracePt t="46507" x="8353425" y="3590925"/>
          <p14:tracePt t="46522" x="8353425" y="3605213"/>
          <p14:tracePt t="46689" x="8367713" y="3605213"/>
          <p14:tracePt t="46697" x="8375650" y="3605213"/>
          <p14:tracePt t="46705" x="8402638" y="3605213"/>
          <p14:tracePt t="46713" x="8416925" y="3605213"/>
          <p14:tracePt t="46721" x="8424863" y="3605213"/>
          <p14:tracePt t="46729" x="8451850" y="3605213"/>
          <p14:tracePt t="46737" x="8459788" y="3613150"/>
          <p14:tracePt t="46745" x="8488363" y="3613150"/>
          <p14:tracePt t="46752" x="8494713" y="3625850"/>
          <p14:tracePt t="46760" x="8509000" y="3625850"/>
          <p14:tracePt t="46769" x="8523288" y="3640138"/>
          <p14:tracePt t="46777" x="8529638" y="3640138"/>
          <p14:tracePt t="46786" x="8543925" y="3640138"/>
          <p14:tracePt t="46793" x="8543925" y="3648075"/>
          <p14:tracePt t="46802" x="8558213" y="3648075"/>
          <p14:tracePt t="46810" x="8566150" y="3662363"/>
          <p14:tracePt t="46816" x="8578850" y="3662363"/>
          <p14:tracePt t="47434" x="8578850" y="3640138"/>
          <p14:tracePt t="47443" x="8593138" y="3613150"/>
          <p14:tracePt t="47449" x="8629650" y="3576638"/>
          <p14:tracePt t="47457" x="8664575" y="3521075"/>
          <p14:tracePt t="47465" x="8699500" y="3471863"/>
          <p14:tracePt t="47473" x="8720138" y="3457575"/>
          <p14:tracePt t="47481" x="8763000" y="3408363"/>
          <p14:tracePt t="47489" x="8832850" y="3330575"/>
          <p14:tracePt t="47497" x="8840788" y="3316288"/>
          <p14:tracePt t="47505" x="8890000" y="3281363"/>
          <p14:tracePt t="47512" x="8924925" y="3244850"/>
          <p14:tracePt t="47521" x="8974138" y="3209925"/>
          <p14:tracePt t="47528" x="8996363" y="3181350"/>
          <p14:tracePt t="47536" x="9031288" y="3160713"/>
          <p14:tracePt t="47544" x="9059863" y="3146425"/>
          <p14:tracePt t="47552" x="9080500" y="3125788"/>
          <p14:tracePt t="47560" x="9094788" y="3125788"/>
          <p14:tracePt t="47569" x="9109075" y="3111500"/>
          <p14:tracePt t="47577" x="9115425" y="3111500"/>
          <p14:tracePt t="47592" x="9115425" y="3105150"/>
          <p14:tracePt t="47602" x="9129713" y="3105150"/>
          <p14:tracePt t="47774" x="9129713" y="3111500"/>
          <p14:tracePt t="47806" x="9129713" y="3125788"/>
          <p14:tracePt t="47845" x="9129713" y="3140075"/>
          <p14:tracePt t="47861" x="9129713" y="3146425"/>
          <p14:tracePt t="47877" x="9129713" y="3160713"/>
          <p14:tracePt t="47892" x="9115425" y="3175000"/>
          <p14:tracePt t="47909" x="9109075" y="3175000"/>
          <p14:tracePt t="47918" x="9109075" y="3181350"/>
          <p14:tracePt t="47932" x="9094788" y="3181350"/>
          <p14:tracePt t="47940" x="9080500" y="3181350"/>
          <p14:tracePt t="47956" x="9066213" y="3181350"/>
          <p14:tracePt t="47964" x="9059863" y="3181350"/>
          <p14:tracePt t="47972" x="9045575" y="3195638"/>
          <p14:tracePt t="47980" x="9031288" y="3195638"/>
          <p14:tracePt t="47988" x="9023350" y="3195638"/>
          <p14:tracePt t="47996" x="8996363" y="3195638"/>
          <p14:tracePt t="48003" x="8988425" y="3195638"/>
          <p14:tracePt t="48011" x="8974138" y="3195638"/>
          <p14:tracePt t="48019" x="8939213" y="3195638"/>
          <p14:tracePt t="48027" x="8924925" y="3195638"/>
          <p14:tracePt t="48035" x="8910638" y="3195638"/>
          <p14:tracePt t="48044" x="8890000" y="3195638"/>
          <p14:tracePt t="48052" x="8875713" y="3209925"/>
          <p14:tracePt t="48060" x="8869363" y="3209925"/>
          <p14:tracePt t="48068" x="8855075" y="3209925"/>
          <p14:tracePt t="48077" x="8840788" y="3209925"/>
          <p14:tracePt t="48082" x="8832850" y="3209925"/>
          <p14:tracePt t="48091" x="8820150" y="3209925"/>
          <p14:tracePt t="48098" x="8805863" y="3209925"/>
          <p14:tracePt t="48115" x="8797925" y="3209925"/>
          <p14:tracePt t="48122" x="8783638" y="3209925"/>
          <p14:tracePt t="48138" x="8769350" y="3209925"/>
          <p14:tracePt t="48162" x="8763000" y="3209925"/>
          <p14:tracePt t="48185" x="8748713" y="3209925"/>
          <p14:tracePt t="48217" x="8748713" y="3217863"/>
          <p14:tracePt t="48257" x="8748713" y="3232150"/>
          <p14:tracePt t="48321" x="8748713" y="3244850"/>
          <p14:tracePt t="48368" x="8748713" y="3252788"/>
          <p14:tracePt t="48393" x="8748713" y="3267075"/>
          <p14:tracePt t="48408" x="8748713" y="3281363"/>
          <p14:tracePt t="48416" x="8748713" y="3295650"/>
          <p14:tracePt t="48431" x="8748713" y="3302000"/>
          <p14:tracePt t="48439" x="8748713" y="3316288"/>
          <p14:tracePt t="48471" x="8748713" y="3330575"/>
          <p14:tracePt t="48487" x="8748713" y="3336925"/>
          <p14:tracePt t="48502" x="8748713" y="3351213"/>
          <p14:tracePt t="48526" x="8748713" y="3365500"/>
          <p14:tracePt t="49588" x="8734425" y="3365500"/>
          <p14:tracePt t="49604" x="8720138" y="3365500"/>
          <p14:tracePt t="49627" x="8713788" y="3365500"/>
          <p14:tracePt t="49643" x="8699500" y="3365500"/>
          <p14:tracePt t="49659" x="8685213" y="3365500"/>
          <p14:tracePt t="49682" x="8678863" y="3371850"/>
          <p14:tracePt t="49698" x="8664575" y="3371850"/>
          <p14:tracePt t="49730" x="8650288" y="3386138"/>
          <p14:tracePt t="49762" x="8642350" y="3400425"/>
          <p14:tracePt t="49793" x="8642350" y="3408363"/>
          <p14:tracePt t="49802" x="8629650" y="3408363"/>
          <p14:tracePt t="49817" x="8629650" y="3422650"/>
          <p14:tracePt t="49833" x="8615363" y="3435350"/>
          <p14:tracePt t="49849" x="8615363" y="3457575"/>
          <p14:tracePt t="49857" x="8607425" y="3471863"/>
          <p14:tracePt t="49865" x="8607425" y="3486150"/>
          <p14:tracePt t="49872" x="8607425" y="3492500"/>
          <p14:tracePt t="49881" x="8593138" y="3521075"/>
          <p14:tracePt t="49888" x="8593138" y="3556000"/>
          <p14:tracePt t="49896" x="8578850" y="3576638"/>
          <p14:tracePt t="49904" x="8566150" y="3625850"/>
          <p14:tracePt t="49912" x="8558213" y="3648075"/>
          <p14:tracePt t="49920" x="8558213" y="3683000"/>
          <p14:tracePt t="49928" x="8529638" y="3732213"/>
          <p14:tracePt t="49936" x="8529638" y="3767138"/>
          <p14:tracePt t="49944" x="8523288" y="3803650"/>
          <p14:tracePt t="49952" x="8509000" y="3830638"/>
          <p14:tracePt t="49960" x="8509000" y="3852863"/>
          <p14:tracePt t="49969" x="8488363" y="3873500"/>
          <p14:tracePt t="49977" x="8488363" y="3902075"/>
          <p14:tracePt t="49985" x="8474075" y="3908425"/>
          <p14:tracePt t="49991" x="8474075" y="3937000"/>
          <p14:tracePt t="50007" x="8474075" y="3951288"/>
          <p14:tracePt t="50015" x="8459788" y="3957638"/>
          <p14:tracePt t="50023" x="8459788" y="3971925"/>
          <p14:tracePt t="50039" x="8459788" y="3986213"/>
          <p14:tracePt t="50055" x="8459788" y="3994150"/>
          <p14:tracePt t="50078" x="8451850" y="4006850"/>
          <p14:tracePt t="51100" x="8451850" y="3994150"/>
          <p14:tracePt t="51108" x="8459788" y="3994150"/>
          <p14:tracePt t="51119" x="8474075" y="3986213"/>
          <p14:tracePt t="51124" x="8488363" y="3971925"/>
          <p14:tracePt t="51131" x="8509000" y="3957638"/>
          <p14:tracePt t="51140" x="8523288" y="3957638"/>
          <p14:tracePt t="51148" x="8529638" y="3951288"/>
          <p14:tracePt t="51155" x="8543925" y="3951288"/>
          <p14:tracePt t="51164" x="8558213" y="3937000"/>
          <p14:tracePt t="51171" x="8578850" y="3922713"/>
          <p14:tracePt t="51179" x="8593138" y="3922713"/>
          <p14:tracePt t="51187" x="8615363" y="3908425"/>
          <p14:tracePt t="51203" x="8642350" y="3908425"/>
          <p14:tracePt t="51219" x="8650288" y="3908425"/>
          <p14:tracePt t="51227" x="8664575" y="3902075"/>
          <p14:tracePt t="51236" x="8678863" y="3902075"/>
          <p14:tracePt t="51250" x="8685213" y="3902075"/>
          <p14:tracePt t="51267" x="8699500" y="3902075"/>
          <p14:tracePt t="51282" x="8713788" y="3902075"/>
          <p14:tracePt t="51306" x="8720138" y="3887788"/>
          <p14:tracePt t="51330" x="8734425" y="3887788"/>
          <p14:tracePt t="51345" x="8748713" y="3887788"/>
          <p14:tracePt t="51393" x="8763000" y="3887788"/>
          <p14:tracePt t="51424" x="8769350" y="3887788"/>
          <p14:tracePt t="51472" x="8783638" y="3887788"/>
          <p14:tracePt t="51488" x="8783638" y="3873500"/>
          <p14:tracePt t="52494" x="8769350" y="3873500"/>
          <p14:tracePt t="52518" x="8763000" y="3873500"/>
          <p14:tracePt t="52557" x="8748713" y="3887788"/>
          <p14:tracePt t="52581" x="8734425" y="3887788"/>
          <p14:tracePt t="52612" x="8720138" y="3902075"/>
          <p14:tracePt t="52652" x="8713788" y="3902075"/>
          <p14:tracePt t="52684" x="8713788" y="3908425"/>
          <p14:tracePt t="52732" x="8699500" y="3908425"/>
          <p14:tracePt t="52748" x="8699500" y="3922713"/>
          <p14:tracePt t="52953" x="8699500" y="3908425"/>
          <p14:tracePt t="52993" x="8699500" y="3902075"/>
          <p14:tracePt t="53009" x="8699500" y="3887788"/>
          <p14:tracePt t="53032" x="8699500" y="3873500"/>
          <p14:tracePt t="53056" x="8699500" y="3867150"/>
          <p14:tracePt t="53072" x="8713788" y="3867150"/>
          <p14:tracePt t="53096" x="8713788" y="3852863"/>
          <p14:tracePt t="53112" x="8720138" y="3852863"/>
          <p14:tracePt t="53167" x="8734425" y="3852863"/>
          <p14:tracePt t="53231" x="8748713" y="3852863"/>
          <p14:tracePt t="53302" x="8763000" y="3852863"/>
          <p14:tracePt t="53381" x="8763000" y="3867150"/>
          <p14:tracePt t="53587" x="8748713" y="3867150"/>
          <p14:tracePt t="53627" x="8734425" y="3867150"/>
          <p14:tracePt t="53666" x="8720138" y="3867150"/>
          <p14:tracePt t="56849" x="8720138" y="3873500"/>
          <p14:tracePt t="57285" x="8720138" y="3867150"/>
          <p14:tracePt t="57341" x="8720138" y="3852863"/>
          <p14:tracePt t="57348" x="8713788" y="3852863"/>
          <p14:tracePt t="57364" x="8713788" y="3838575"/>
          <p14:tracePt t="57396" x="8713788" y="3830638"/>
          <p14:tracePt t="57451" x="8713788" y="3816350"/>
          <p14:tracePt t="59178" x="8713788" y="3830638"/>
          <p14:tracePt t="61466" x="8713788" y="3816350"/>
          <p14:tracePt t="61482" x="8713788" y="3803650"/>
          <p14:tracePt t="61490" x="8713788" y="3781425"/>
          <p14:tracePt t="61506" x="8713788" y="3767138"/>
          <p14:tracePt t="61514" x="8713788" y="3752850"/>
          <p14:tracePt t="61521" x="8720138" y="3746500"/>
          <p14:tracePt t="61537" x="8720138" y="3732213"/>
          <p14:tracePt t="61553" x="8734425" y="3732213"/>
          <p14:tracePt t="61577" x="8734425" y="3717925"/>
          <p14:tracePt t="61586" x="8748713" y="3717925"/>
          <p14:tracePt t="61712" x="8748713" y="3732213"/>
          <p14:tracePt t="61743" x="8748713" y="3746500"/>
          <p14:tracePt t="61782" x="8748713" y="3752850"/>
          <p14:tracePt t="61815" x="8748713" y="3767138"/>
          <p14:tracePt t="61846" x="8748713" y="3781425"/>
          <p14:tracePt t="61870" x="8748713" y="3795713"/>
          <p14:tracePt t="61878" x="8734425" y="3795713"/>
          <p14:tracePt t="61886" x="8720138" y="3795713"/>
          <p14:tracePt t="61902" x="8713788" y="3795713"/>
          <p14:tracePt t="61910" x="8699500" y="3803650"/>
          <p14:tracePt t="61925" x="8685213" y="3803650"/>
          <p14:tracePt t="61941" x="8678863" y="3803650"/>
          <p14:tracePt t="62147" x="8685213" y="3803650"/>
          <p14:tracePt t="62202" x="8699500" y="3803650"/>
          <p14:tracePt t="62274" x="8713788" y="3803650"/>
          <p14:tracePt t="62329" x="8713788" y="3816350"/>
          <p14:tracePt t="62377" x="8720138" y="3816350"/>
          <p14:tracePt t="62409" x="8734425" y="3816350"/>
          <p14:tracePt t="62432" x="8748713" y="3816350"/>
          <p14:tracePt t="62448" x="8763000" y="3830638"/>
          <p14:tracePt t="62456" x="8769350" y="3830638"/>
          <p14:tracePt t="62464" x="8783638" y="3830638"/>
          <p14:tracePt t="62472" x="8783638" y="3838575"/>
          <p14:tracePt t="62480" x="8797925" y="3838575"/>
          <p14:tracePt t="62488" x="8805863" y="3838575"/>
          <p14:tracePt t="62495" x="8820150" y="3838575"/>
          <p14:tracePt t="62503" x="8820150" y="3852863"/>
          <p14:tracePt t="62511" x="8832850" y="3852863"/>
          <p14:tracePt t="62527" x="8840788" y="3852863"/>
          <p14:tracePt t="62543" x="8855075" y="3852863"/>
          <p14:tracePt t="62559" x="8855075" y="3867150"/>
          <p14:tracePt t="62569" x="8869363" y="3867150"/>
          <p14:tracePt t="63026" x="8875713" y="3867150"/>
          <p14:tracePt t="63035" x="8904288" y="3873500"/>
          <p14:tracePt t="63044" x="8939213" y="3887788"/>
          <p14:tracePt t="63051" x="8953500" y="3902075"/>
          <p14:tracePt t="63060" x="8988425" y="3922713"/>
          <p14:tracePt t="63065" x="9023350" y="3937000"/>
          <p14:tracePt t="63074" x="9066213" y="3957638"/>
          <p14:tracePt t="63082" x="9109075" y="3986213"/>
          <p14:tracePt t="63089" x="9144000" y="3994150"/>
          <p14:tracePt t="63097" x="9178925" y="4021138"/>
          <p14:tracePt t="63105" x="9221788" y="4057650"/>
          <p14:tracePt t="63113" x="9256713" y="4064000"/>
          <p14:tracePt t="63121" x="9285288" y="4092575"/>
          <p14:tracePt t="63129" x="9334500" y="4113213"/>
          <p14:tracePt t="63137" x="9355138" y="4141788"/>
          <p14:tracePt t="63145" x="9369425" y="4148138"/>
          <p14:tracePt t="63153" x="9404350" y="4176713"/>
          <p14:tracePt t="63161" x="9426575" y="4197350"/>
          <p14:tracePt t="63169" x="9440863" y="4211638"/>
          <p14:tracePt t="63668" x="9440863" y="4197350"/>
          <p14:tracePt t="63678" x="9440863" y="4162425"/>
          <p14:tracePt t="63686" x="9426575" y="4106863"/>
          <p14:tracePt t="63691" x="9426575" y="4057650"/>
          <p14:tracePt t="63699" x="9391650" y="3994150"/>
          <p14:tracePt t="63707" x="9369425" y="3902075"/>
          <p14:tracePt t="63715" x="9355138" y="3816350"/>
          <p14:tracePt t="63723" x="9334500" y="3732213"/>
          <p14:tracePt t="63731" x="9320213" y="3697288"/>
          <p14:tracePt t="63739" x="9285288" y="3562350"/>
          <p14:tracePt t="63747" x="9271000" y="3541713"/>
          <p14:tracePt t="63754" x="9250363" y="3486150"/>
          <p14:tracePt t="63762" x="9236075" y="3408363"/>
          <p14:tracePt t="63770" x="9213850" y="3336925"/>
          <p14:tracePt t="63778" x="9201150" y="3295650"/>
          <p14:tracePt t="63786" x="9178925" y="3181350"/>
          <p14:tracePt t="63794" x="9178925" y="3160713"/>
          <p14:tracePt t="63802" x="9150350" y="3111500"/>
          <p14:tracePt t="63810" x="9150350" y="3062288"/>
          <p14:tracePt t="63818" x="9144000" y="3005138"/>
          <p14:tracePt t="63827" x="9129713" y="2955925"/>
          <p14:tracePt t="63835" x="9115425" y="2906713"/>
          <p14:tracePt t="63843" x="9094788" y="2851150"/>
          <p14:tracePt t="63851" x="9080500" y="2814638"/>
          <p14:tracePt t="63858" x="9059863" y="2730500"/>
          <p14:tracePt t="63866" x="9045575" y="2709863"/>
          <p14:tracePt t="63873" x="9023350" y="2624138"/>
          <p14:tracePt t="63881" x="8988425" y="2560638"/>
          <p14:tracePt t="63889" x="8974138" y="2505075"/>
          <p14:tracePt t="63897" x="8939213" y="2433638"/>
          <p14:tracePt t="63905" x="8910638" y="2370138"/>
          <p14:tracePt t="63914" x="8890000" y="2279650"/>
          <p14:tracePt t="63921" x="8869363" y="2216150"/>
          <p14:tracePt t="63929" x="8840788" y="2138363"/>
          <p14:tracePt t="63936" x="8805863" y="2052638"/>
          <p14:tracePt t="63945" x="8783638" y="1982788"/>
          <p14:tracePt t="63953" x="8769350" y="1947863"/>
          <p14:tracePt t="63961" x="8720138" y="1812925"/>
          <p14:tracePt t="63968" x="8699500" y="1749425"/>
          <p14:tracePt t="63977" x="8685213" y="1714500"/>
          <p14:tracePt t="63986" x="8678863" y="1671638"/>
          <p14:tracePt t="63993" x="8650288" y="1636713"/>
          <p14:tracePt t="64001" x="8642350" y="1601788"/>
          <p14:tracePt t="64010" x="8615363" y="1558925"/>
          <p14:tracePt t="64016" x="8607425" y="1524000"/>
          <p14:tracePt t="64024" x="8607425" y="1517650"/>
          <p14:tracePt t="64032" x="8593138" y="1503363"/>
          <p14:tracePt t="64040" x="8593138" y="1481138"/>
          <p14:tracePt t="64048" x="8578850" y="1481138"/>
          <p14:tracePt t="64055" x="8566150" y="1466850"/>
          <p14:tracePt t="64064" x="8566150" y="1454150"/>
          <p14:tracePt t="64111" x="8558213" y="1454150"/>
          <p14:tracePt t="64182" x="8543925" y="1466850"/>
          <p14:tracePt t="64198" x="8543925" y="1481138"/>
          <p14:tracePt t="64222" x="8543925" y="1489075"/>
          <p14:tracePt t="64246" x="8529638" y="1489075"/>
          <p14:tracePt t="64270" x="8529638" y="1503363"/>
          <p14:tracePt t="64776" x="8529638" y="1489075"/>
          <p14:tracePt t="64786" x="8529638" y="1446213"/>
          <p14:tracePt t="64793" x="8529638" y="1431925"/>
          <p14:tracePt t="64801" x="8543925" y="1382713"/>
          <p14:tracePt t="64808" x="8566150" y="1347788"/>
          <p14:tracePt t="64818" x="8593138" y="1263650"/>
          <p14:tracePt t="64824" x="8615363" y="1249363"/>
          <p14:tracePt t="64831" x="8642350" y="1206500"/>
          <p14:tracePt t="64839" x="8664575" y="1177925"/>
          <p14:tracePt t="64847" x="8678863" y="1143000"/>
          <p14:tracePt t="64855" x="8713788" y="1122363"/>
          <p14:tracePt t="64863" x="8734425" y="1100138"/>
          <p14:tracePt t="64871" x="8734425" y="1085850"/>
          <p14:tracePt t="64879" x="8763000" y="1073150"/>
          <p14:tracePt t="64887" x="8769350" y="1073150"/>
          <p14:tracePt t="64895" x="8769350" y="1058863"/>
          <p14:tracePt t="64902" x="8783638" y="1058863"/>
          <p14:tracePt t="65038" x="8783638" y="1073150"/>
          <p14:tracePt t="65054" x="8783638" y="1085850"/>
          <p14:tracePt t="65061" x="8769350" y="1100138"/>
          <p14:tracePt t="65069" x="8763000" y="1122363"/>
          <p14:tracePt t="65077" x="8734425" y="1136650"/>
          <p14:tracePt t="65086" x="8720138" y="1171575"/>
          <p14:tracePt t="65094" x="8699500" y="1206500"/>
          <p14:tracePt t="65102" x="8678863" y="1249363"/>
          <p14:tracePt t="65110" x="8664575" y="1263650"/>
          <p14:tracePt t="65118" x="8642350" y="1327150"/>
          <p14:tracePt t="65127" x="8629650" y="1362075"/>
          <p14:tracePt t="65132" x="8607425" y="1403350"/>
          <p14:tracePt t="65140" x="8566150" y="1466850"/>
          <p14:tracePt t="65148" x="8558213" y="1503363"/>
          <p14:tracePt t="65156" x="8529638" y="1552575"/>
          <p14:tracePt t="65164" x="8523288" y="1587500"/>
          <p14:tracePt t="65172" x="8509000" y="1636713"/>
          <p14:tracePt t="65180" x="8494713" y="1679575"/>
          <p14:tracePt t="65188" x="8488363" y="1714500"/>
          <p14:tracePt t="65196" x="8474075" y="1749425"/>
          <p14:tracePt t="65204" x="8459788" y="1792288"/>
          <p14:tracePt t="65211" x="8459788" y="1812925"/>
          <p14:tracePt t="65220" x="8459788" y="1835150"/>
          <p14:tracePt t="65227" x="8459788" y="1870075"/>
          <p14:tracePt t="65236" x="8459788" y="1884363"/>
          <p14:tracePt t="65244" x="8459788" y="1898650"/>
          <p14:tracePt t="65252" x="8459788" y="1905000"/>
          <p14:tracePt t="65260" x="8459788" y="1919288"/>
          <p14:tracePt t="65269" x="8459788" y="1933575"/>
          <p14:tracePt t="65299" x="8459788" y="1947863"/>
          <p14:tracePt t="65322" x="8459788" y="1954213"/>
          <p14:tracePt t="65750" x="8459788" y="1947863"/>
          <p14:tracePt t="65760" x="8459788" y="1905000"/>
          <p14:tracePt t="65766" x="8459788" y="1862138"/>
          <p14:tracePt t="65774" x="8459788" y="1798638"/>
          <p14:tracePt t="65782" x="8459788" y="1763713"/>
          <p14:tracePt t="65790" x="8474075" y="1679575"/>
          <p14:tracePt t="65797" x="8474075" y="1644650"/>
          <p14:tracePt t="65806" x="8488363" y="1538288"/>
          <p14:tracePt t="65814" x="8494713" y="1481138"/>
          <p14:tracePt t="65821" x="8494713" y="1397000"/>
          <p14:tracePt t="65829" x="8494713" y="1362075"/>
          <p14:tracePt t="65837" x="8494713" y="1298575"/>
          <p14:tracePt t="65845" x="8509000" y="1241425"/>
          <p14:tracePt t="65853" x="8509000" y="1192213"/>
          <p14:tracePt t="65861" x="8523288" y="1157288"/>
          <p14:tracePt t="65869" x="8523288" y="1122363"/>
          <p14:tracePt t="65877" x="8523288" y="1085850"/>
          <p14:tracePt t="65885" x="8523288" y="1058863"/>
          <p14:tracePt t="65893" x="8523288" y="1036638"/>
          <p14:tracePt t="65902" x="8523288" y="1022350"/>
          <p14:tracePt t="65910" x="8523288" y="1016000"/>
          <p14:tracePt t="65918" x="8523288" y="1001713"/>
          <p14:tracePt t="65926" x="8523288" y="987425"/>
          <p14:tracePt t="65932" x="8523288" y="981075"/>
          <p14:tracePt t="65956" x="8523288" y="966788"/>
          <p14:tracePt t="65964" x="8509000" y="966788"/>
          <p14:tracePt t="65972" x="8509000" y="952500"/>
          <p14:tracePt t="65980" x="8494713" y="952500"/>
          <p14:tracePt t="65988" x="8494713" y="946150"/>
          <p14:tracePt t="65996" x="8488363" y="931863"/>
          <p14:tracePt t="66003" x="8474075" y="917575"/>
          <p14:tracePt t="66019" x="8459788" y="903288"/>
          <p14:tracePt t="66035" x="8451850" y="895350"/>
          <p14:tracePt t="66202" x="8459788" y="895350"/>
          <p14:tracePt t="66218" x="8488363" y="895350"/>
          <p14:tracePt t="66227" x="8509000" y="895350"/>
          <p14:tracePt t="66235" x="8543925" y="895350"/>
          <p14:tracePt t="66241" x="8566150" y="882650"/>
          <p14:tracePt t="66249" x="8629650" y="860425"/>
          <p14:tracePt t="66257" x="8678863" y="846138"/>
          <p14:tracePt t="66265" x="8720138" y="811213"/>
          <p14:tracePt t="66272" x="8797925" y="796925"/>
          <p14:tracePt t="66280" x="8840788" y="776288"/>
          <p14:tracePt t="66289" x="8875713" y="776288"/>
          <p14:tracePt t="66297" x="8939213" y="747713"/>
          <p14:tracePt t="66304" x="8996363" y="747713"/>
          <p14:tracePt t="66312" x="9031288" y="727075"/>
          <p14:tracePt t="66320" x="9094788" y="727075"/>
          <p14:tracePt t="66328" x="9129713" y="712788"/>
          <p14:tracePt t="66336" x="9150350" y="712788"/>
          <p14:tracePt t="66344" x="9178925" y="704850"/>
          <p14:tracePt t="66352" x="9201150" y="704850"/>
          <p14:tracePt t="66360" x="9213850" y="704850"/>
          <p14:tracePt t="66368" x="9221788" y="704850"/>
          <p14:tracePt t="66384" x="9236075" y="704850"/>
          <p14:tracePt t="66408" x="9250363" y="704850"/>
          <p14:tracePt t="66487" x="9221788" y="704850"/>
          <p14:tracePt t="66495" x="9201150" y="704850"/>
          <p14:tracePt t="66502" x="9150350" y="704850"/>
          <p14:tracePt t="66510" x="9080500" y="704850"/>
          <p14:tracePt t="66519" x="9045575" y="704850"/>
          <p14:tracePt t="66527" x="8996363" y="704850"/>
          <p14:tracePt t="66535" x="8924925" y="704850"/>
          <p14:tracePt t="66543" x="8869363" y="704850"/>
          <p14:tracePt t="66551" x="8805863" y="704850"/>
          <p14:tracePt t="66559" x="8763000" y="712788"/>
          <p14:tracePt t="66566" x="8713788" y="712788"/>
          <p14:tracePt t="66574" x="8678863" y="727075"/>
          <p14:tracePt t="66581" x="8629650" y="741363"/>
          <p14:tracePt t="66590" x="8607425" y="741363"/>
          <p14:tracePt t="66598" x="8578850" y="747713"/>
          <p14:tracePt t="66605" x="8566150" y="747713"/>
          <p14:tracePt t="66613" x="8543925" y="762000"/>
          <p14:tracePt t="66621" x="8529638" y="762000"/>
          <p14:tracePt t="66637" x="8523288" y="776288"/>
          <p14:tracePt t="66669" x="8523288" y="790575"/>
          <p14:tracePt t="66717" x="8523288" y="796925"/>
          <p14:tracePt t="66764" x="8523288" y="811213"/>
          <p14:tracePt t="66771" x="8509000" y="811213"/>
          <p14:tracePt t="66779" x="8494713" y="825500"/>
          <p14:tracePt t="66787" x="8494713" y="831850"/>
          <p14:tracePt t="66796" x="8488363" y="846138"/>
          <p14:tracePt t="66804" x="8474075" y="882650"/>
          <p14:tracePt t="66811" x="8474075" y="895350"/>
          <p14:tracePt t="66819" x="8459788" y="903288"/>
          <p14:tracePt t="66827" x="8451850" y="946150"/>
          <p14:tracePt t="66835" x="8424863" y="966788"/>
          <p14:tracePt t="66843" x="8424863" y="981075"/>
          <p14:tracePt t="66851" x="8402638" y="1001713"/>
          <p14:tracePt t="66860" x="8388350" y="1036638"/>
          <p14:tracePt t="66868" x="8367713" y="1073150"/>
          <p14:tracePt t="66876" x="8353425" y="1100138"/>
          <p14:tracePt t="66883" x="8332788" y="1136650"/>
          <p14:tracePt t="66890" x="8304213" y="1157288"/>
          <p14:tracePt t="66898" x="8297863" y="1177925"/>
          <p14:tracePt t="66906" x="8269288" y="1192213"/>
          <p14:tracePt t="66914" x="8261350" y="1212850"/>
          <p14:tracePt t="66922" x="8248650" y="1227138"/>
          <p14:tracePt t="66930" x="8234363" y="1227138"/>
          <p14:tracePt t="66938" x="8226425" y="1241425"/>
          <p14:tracePt t="66954" x="8212138" y="1249363"/>
          <p14:tracePt t="66978" x="8197850" y="1249363"/>
          <p14:tracePt t="67009" x="8185150" y="1249363"/>
          <p14:tracePt t="67065" x="8185150" y="1241425"/>
          <p14:tracePt t="67088" x="8185150" y="1227138"/>
          <p14:tracePt t="67532" x="8185150" y="1206500"/>
          <p14:tracePt t="67540" x="8185150" y="1177925"/>
          <p14:tracePt t="67548" x="8177213" y="1157288"/>
          <p14:tracePt t="67556" x="8177213" y="1143000"/>
          <p14:tracePt t="67563" x="8162925" y="1100138"/>
          <p14:tracePt t="67571" x="8148638" y="1058863"/>
          <p14:tracePt t="67579" x="8148638" y="1036638"/>
          <p14:tracePt t="67587" x="8148638" y="1016000"/>
          <p14:tracePt t="67595" x="8148638" y="987425"/>
          <p14:tracePt t="67603" x="8148638" y="952500"/>
          <p14:tracePt t="67611" x="8148638" y="903288"/>
          <p14:tracePt t="67619" x="8162925" y="882650"/>
          <p14:tracePt t="67627" x="8197850" y="860425"/>
          <p14:tracePt t="67635" x="8248650" y="811213"/>
          <p14:tracePt t="67644" x="8283575" y="790575"/>
          <p14:tracePt t="67652" x="8332788" y="747713"/>
          <p14:tracePt t="67660" x="8388350" y="712788"/>
          <p14:tracePt t="67668" x="8474075" y="692150"/>
          <p14:tracePt t="67676" x="8558213" y="677863"/>
          <p14:tracePt t="67682" x="8642350" y="669925"/>
          <p14:tracePt t="67690" x="8769350" y="669925"/>
          <p14:tracePt t="67698" x="8890000" y="669925"/>
          <p14:tracePt t="67706" x="9045575" y="669925"/>
          <p14:tracePt t="67714" x="9178925" y="677863"/>
          <p14:tracePt t="67722" x="9299575" y="727075"/>
          <p14:tracePt t="67730" x="9404350" y="776288"/>
          <p14:tracePt t="67738" x="9510713" y="811213"/>
          <p14:tracePt t="67745" x="9602788" y="860425"/>
          <p14:tracePt t="67754" x="9701213" y="895350"/>
          <p14:tracePt t="67761" x="9736138" y="917575"/>
          <p14:tracePt t="67769" x="9785350" y="946150"/>
          <p14:tracePt t="67777" x="9856788" y="966788"/>
          <p14:tracePt t="67786" x="9906000" y="981075"/>
          <p14:tracePt t="67794" x="9940925" y="987425"/>
          <p14:tracePt t="67802" x="9975850" y="987425"/>
          <p14:tracePt t="67810" x="9998075" y="1001713"/>
          <p14:tracePt t="67819" x="10033000" y="1001713"/>
          <p14:tracePt t="67827" x="10047288" y="1016000"/>
          <p14:tracePt t="67835" x="10061575" y="1016000"/>
          <p14:tracePt t="67840" x="10067925" y="1016000"/>
          <p14:tracePt t="67848" x="10082213" y="1016000"/>
          <p14:tracePt t="67864" x="10096500" y="1016000"/>
          <p14:tracePt t="67880" x="10096500" y="1022350"/>
          <p14:tracePt t="67888" x="10102850" y="1022350"/>
          <p14:tracePt t="68348" x="10096500" y="1022350"/>
          <p14:tracePt t="68356" x="10047288" y="1022350"/>
          <p14:tracePt t="68364" x="9963150" y="1022350"/>
          <p14:tracePt t="68371" x="9856788" y="1022350"/>
          <p14:tracePt t="68379" x="9750425" y="1022350"/>
          <p14:tracePt t="68387" x="9617075" y="1022350"/>
          <p14:tracePt t="68395" x="9496425" y="1022350"/>
          <p14:tracePt t="68403" x="9391650" y="1022350"/>
          <p14:tracePt t="68411" x="9285288" y="1022350"/>
          <p14:tracePt t="68419" x="9178925" y="1016000"/>
          <p14:tracePt t="68427" x="9094788" y="1001713"/>
          <p14:tracePt t="68435" x="9010650" y="981075"/>
          <p14:tracePt t="68444" x="8924925" y="946150"/>
          <p14:tracePt t="68452" x="8904288" y="946150"/>
          <p14:tracePt t="68460" x="8832850" y="917575"/>
          <p14:tracePt t="68468" x="8783638" y="882650"/>
          <p14:tracePt t="68477" x="8734425" y="860425"/>
          <p14:tracePt t="68482" x="8678863" y="831850"/>
          <p14:tracePt t="68490" x="8642350" y="811213"/>
          <p14:tracePt t="68498" x="8615363" y="790575"/>
          <p14:tracePt t="68506" x="8578850" y="762000"/>
          <p14:tracePt t="68514" x="8558213" y="747713"/>
          <p14:tracePt t="68522" x="8529638" y="741363"/>
          <p14:tracePt t="68529" x="8523288" y="727075"/>
          <p14:tracePt t="68538" x="8509000" y="712788"/>
          <p14:tracePt t="68546" x="8494713" y="704850"/>
          <p14:tracePt t="68561" x="8488363" y="704850"/>
          <p14:tracePt t="68569" x="8488363" y="692150"/>
          <p14:tracePt t="68577" x="8474075" y="692150"/>
          <p14:tracePt t="68593" x="8459788" y="677863"/>
          <p14:tracePt t="68602" x="8451850" y="677863"/>
          <p14:tracePt t="68610" x="8451850" y="669925"/>
          <p14:tracePt t="68618" x="8439150" y="669925"/>
          <p14:tracePt t="68627" x="8424863" y="655638"/>
          <p14:tracePt t="68632" x="8402638" y="655638"/>
          <p14:tracePt t="68641" x="8388350" y="641350"/>
          <p14:tracePt t="68648" x="8367713" y="641350"/>
          <p14:tracePt t="68656" x="8353425" y="635000"/>
          <p14:tracePt t="68665" x="8339138" y="635000"/>
          <p14:tracePt t="68672" x="8332788" y="635000"/>
          <p14:tracePt t="68680" x="8318500" y="635000"/>
          <p14:tracePt t="68688" x="8304213" y="620713"/>
          <p14:tracePt t="68696" x="8297863" y="620713"/>
          <p14:tracePt t="68704" x="8283575" y="620713"/>
          <p14:tracePt t="68720" x="8269288" y="620713"/>
          <p14:tracePt t="68744" x="8261350" y="620713"/>
          <p14:tracePt t="68767" x="8248650" y="620713"/>
          <p14:tracePt t="68791" x="8248650" y="635000"/>
          <p14:tracePt t="68831" x="8234363" y="641350"/>
          <p14:tracePt t="68862" x="8234363" y="655638"/>
          <p14:tracePt t="69131" x="8234363" y="641350"/>
          <p14:tracePt t="70090" x="8248650" y="641350"/>
          <p14:tracePt t="70264" x="8261350" y="641350"/>
          <p14:tracePt t="71104" x="8248650" y="641350"/>
          <p14:tracePt t="71111" x="8248650" y="655638"/>
          <p14:tracePt t="71159" x="8248650" y="669925"/>
          <p14:tracePt t="71190" x="8248650" y="677863"/>
          <p14:tracePt t="71207" x="8261350" y="677863"/>
          <p14:tracePt t="71214" x="8261350" y="692150"/>
          <p14:tracePt t="71238" x="8261350" y="704850"/>
          <p14:tracePt t="71246" x="8269288" y="704850"/>
          <p14:tracePt t="71278" x="8269288" y="712788"/>
          <p14:tracePt t="72268" x="8269288" y="727075"/>
          <p14:tracePt t="72277" x="8269288" y="747713"/>
          <p14:tracePt t="72286" x="8283575" y="762000"/>
          <p14:tracePt t="72291" x="8304213" y="790575"/>
          <p14:tracePt t="72299" x="8318500" y="825500"/>
          <p14:tracePt t="72307" x="8339138" y="860425"/>
          <p14:tracePt t="72315" x="8388350" y="931863"/>
          <p14:tracePt t="72323" x="8416925" y="966788"/>
          <p14:tracePt t="72331" x="8424863" y="987425"/>
          <p14:tracePt t="72338" x="8459788" y="1073150"/>
          <p14:tracePt t="72347" x="8474075" y="1100138"/>
          <p14:tracePt t="72355" x="8523288" y="1177925"/>
          <p14:tracePt t="72362" x="8543925" y="1206500"/>
          <p14:tracePt t="72370" x="8558213" y="1249363"/>
          <p14:tracePt t="72378" x="8578850" y="1298575"/>
          <p14:tracePt t="72386" x="8607425" y="1333500"/>
          <p14:tracePt t="72394" x="8629650" y="1382713"/>
          <p14:tracePt t="72402" x="8642350" y="1417638"/>
          <p14:tracePt t="72410" x="8664575" y="1466850"/>
          <p14:tracePt t="72419" x="8685213" y="1503363"/>
          <p14:tracePt t="72427" x="8699500" y="1538288"/>
          <p14:tracePt t="72435" x="8720138" y="1573213"/>
          <p14:tracePt t="72443" x="8734425" y="1601788"/>
          <p14:tracePt t="72451" x="8748713" y="1636713"/>
          <p14:tracePt t="72457" x="8769350" y="1671638"/>
          <p14:tracePt t="72465" x="8783638" y="1679575"/>
          <p14:tracePt t="72473" x="8805863" y="1714500"/>
          <p14:tracePt t="72481" x="8820150" y="1743075"/>
          <p14:tracePt t="72489" x="8832850" y="1763713"/>
          <p14:tracePt t="72497" x="8855075" y="1792288"/>
          <p14:tracePt t="72505" x="8904288" y="1847850"/>
          <p14:tracePt t="72513" x="8904288" y="1862138"/>
          <p14:tracePt t="72520" x="8924925" y="1898650"/>
          <p14:tracePt t="72529" x="8974138" y="1968500"/>
          <p14:tracePt t="72536" x="8988425" y="1989138"/>
          <p14:tracePt t="72544" x="9010650" y="2025650"/>
          <p14:tracePt t="72552" x="9031288" y="2060575"/>
          <p14:tracePt t="72560" x="9059863" y="2089150"/>
          <p14:tracePt t="72569" x="9066213" y="2124075"/>
          <p14:tracePt t="72577" x="9094788" y="2144713"/>
          <p14:tracePt t="72586" x="9094788" y="2159000"/>
          <p14:tracePt t="72594" x="9094788" y="2173288"/>
          <p14:tracePt t="72601" x="9109075" y="2173288"/>
          <p14:tracePt t="72608" x="9109075" y="2179638"/>
          <p14:tracePt t="73852" x="9094788" y="2179638"/>
          <p14:tracePt t="73861" x="9080500" y="2179638"/>
          <p14:tracePt t="73869" x="9059863" y="2179638"/>
          <p14:tracePt t="73877" x="9031288" y="2179638"/>
          <p14:tracePt t="73885" x="9023350" y="2193925"/>
          <p14:tracePt t="73891" x="8996363" y="2193925"/>
          <p14:tracePt t="73898" x="8974138" y="2193925"/>
          <p14:tracePt t="73907" x="8953500" y="2193925"/>
          <p14:tracePt t="73915" x="8924925" y="2208213"/>
          <p14:tracePt t="73922" x="8910638" y="2208213"/>
          <p14:tracePt t="73930" x="8890000" y="2208213"/>
          <p14:tracePt t="73938" x="8875713" y="2208213"/>
          <p14:tracePt t="73946" x="8855075" y="2208213"/>
          <p14:tracePt t="73954" x="8840788" y="2208213"/>
          <p14:tracePt t="73961" x="8832850" y="2208213"/>
          <p14:tracePt t="73970" x="8805863" y="2208213"/>
          <p14:tracePt t="73978" x="8797925" y="2208213"/>
          <p14:tracePt t="73993" x="8783638" y="2208213"/>
          <p14:tracePt t="74002" x="8769350" y="2208213"/>
          <p14:tracePt t="74017" x="8763000" y="2208213"/>
          <p14:tracePt t="74034" x="8748713" y="2193925"/>
          <p14:tracePt t="74057" x="8748713" y="2179638"/>
          <p14:tracePt t="74065" x="8734425" y="2179638"/>
          <p14:tracePt t="74081" x="8734425" y="2173288"/>
          <p14:tracePt t="74089" x="8720138" y="2173288"/>
          <p14:tracePt t="74097" x="8713788" y="2159000"/>
          <p14:tracePt t="74105" x="8713788" y="2144713"/>
          <p14:tracePt t="74112" x="8699500" y="2138363"/>
          <p14:tracePt t="74120" x="8699500" y="2124075"/>
          <p14:tracePt t="74128" x="8685213" y="2109788"/>
          <p14:tracePt t="74136" x="8685213" y="2101850"/>
          <p14:tracePt t="74144" x="8678863" y="2089150"/>
          <p14:tracePt t="74152" x="8664575" y="2074863"/>
          <p14:tracePt t="74168" x="8664575" y="2060575"/>
          <p14:tracePt t="74263" x="8664575" y="2074863"/>
          <p14:tracePt t="74287" x="8664575" y="2101850"/>
          <p14:tracePt t="74295" x="8664575" y="2138363"/>
          <p14:tracePt t="74302" x="8664575" y="2144713"/>
          <p14:tracePt t="74311" x="8664575" y="2173288"/>
          <p14:tracePt t="74319" x="8664575" y="2193925"/>
          <p14:tracePt t="74327" x="8678863" y="2216150"/>
          <p14:tracePt t="74335" x="8678863" y="2243138"/>
          <p14:tracePt t="74344" x="8685213" y="2251075"/>
          <p14:tracePt t="74352" x="8685213" y="2279650"/>
          <p14:tracePt t="74360" x="8699500" y="2279650"/>
          <p14:tracePt t="74366" x="8699500" y="2292350"/>
          <p14:tracePt t="74374" x="8713788" y="2300288"/>
          <p14:tracePt t="74381" x="8713788" y="2314575"/>
          <p14:tracePt t="74389" x="8720138" y="2328863"/>
          <p14:tracePt t="74398" x="8748713" y="2363788"/>
          <p14:tracePt t="74405" x="8769350" y="2398713"/>
          <p14:tracePt t="74413" x="8805863" y="2447925"/>
          <p14:tracePt t="74421" x="8840788" y="2490788"/>
          <p14:tracePt t="74429" x="8890000" y="2554288"/>
          <p14:tracePt t="74437" x="8939213" y="2624138"/>
          <p14:tracePt t="74445" x="8988425" y="2681288"/>
          <p14:tracePt t="74453" x="9045575" y="2744788"/>
          <p14:tracePt t="74461" x="9066213" y="2779713"/>
          <p14:tracePt t="74469" x="9115425" y="2828925"/>
          <p14:tracePt t="74477" x="9164638" y="2871788"/>
          <p14:tracePt t="74485" x="9201150" y="2900363"/>
          <p14:tracePt t="74493" x="9221788" y="2935288"/>
          <p14:tracePt t="74502" x="9250363" y="2949575"/>
          <p14:tracePt t="74510" x="9271000" y="2970213"/>
          <p14:tracePt t="74518" x="9285288" y="2984500"/>
          <p14:tracePt t="74524" x="9299575" y="2990850"/>
          <p14:tracePt t="74532" x="9305925" y="2990850"/>
          <p14:tracePt t="74540" x="9320213" y="3005138"/>
          <p14:tracePt t="74548" x="9334500" y="3019425"/>
          <p14:tracePt t="74556" x="9334500" y="3027363"/>
          <p14:tracePt t="74564" x="9340850" y="3027363"/>
          <p14:tracePt t="74571" x="9355138" y="3041650"/>
          <p14:tracePt t="74595" x="9355138" y="3054350"/>
          <p14:tracePt t="75055" x="9369425" y="3054350"/>
          <p14:tracePt t="75071" x="9377363" y="3054350"/>
          <p14:tracePt t="75087" x="9391650" y="3054350"/>
          <p14:tracePt t="75102" x="9404350" y="3054350"/>
          <p14:tracePt t="75134" x="9412288" y="3054350"/>
          <p14:tracePt t="75269" x="9412288" y="3041650"/>
          <p14:tracePt t="75285" x="9404350" y="3027363"/>
          <p14:tracePt t="75294" x="9391650" y="3027363"/>
          <p14:tracePt t="75303" x="9377363" y="3019425"/>
          <p14:tracePt t="75310" x="9355138" y="2990850"/>
          <p14:tracePt t="75318" x="9334500" y="2970213"/>
          <p14:tracePt t="75324" x="9305925" y="2955925"/>
          <p14:tracePt t="75332" x="9271000" y="2935288"/>
          <p14:tracePt t="75339" x="9250363" y="2900363"/>
          <p14:tracePt t="75348" x="9213850" y="2871788"/>
          <p14:tracePt t="75356" x="9186863" y="2851150"/>
          <p14:tracePt t="75363" x="9164638" y="2828925"/>
          <p14:tracePt t="75371" x="9144000" y="2800350"/>
          <p14:tracePt t="75379" x="9129713" y="2794000"/>
          <p14:tracePt t="75387" x="9109075" y="2779713"/>
          <p14:tracePt t="75395" x="9094788" y="2765425"/>
          <p14:tracePt t="75403" x="9094788" y="2751138"/>
          <p14:tracePt t="75411" x="9080500" y="2744788"/>
          <p14:tracePt t="75419" x="9066213" y="2730500"/>
          <p14:tracePt t="75435" x="9059863" y="2716213"/>
          <p14:tracePt t="75451" x="9045575" y="2709863"/>
          <p14:tracePt t="75460" x="9045575" y="2695575"/>
          <p14:tracePt t="75468" x="9031288" y="2681288"/>
          <p14:tracePt t="75476" x="9023350" y="2673350"/>
          <p14:tracePt t="75482" x="9010650" y="2646363"/>
          <p14:tracePt t="75490" x="8996363" y="2646363"/>
          <p14:tracePt t="75498" x="8974138" y="2624138"/>
          <p14:tracePt t="75506" x="8959850" y="2603500"/>
          <p14:tracePt t="75514" x="8939213" y="2574925"/>
          <p14:tracePt t="75522" x="8924925" y="2554288"/>
          <p14:tracePt t="75530" x="8904288" y="2540000"/>
          <p14:tracePt t="75538" x="8875713" y="2505075"/>
          <p14:tracePt t="75546" x="8869363" y="2482850"/>
          <p14:tracePt t="75554" x="8855075" y="2455863"/>
          <p14:tracePt t="75561" x="8832850" y="2419350"/>
          <p14:tracePt t="75569" x="8820150" y="2398713"/>
          <p14:tracePt t="75577" x="8797925" y="2370138"/>
          <p14:tracePt t="75586" x="8769350" y="2328863"/>
          <p14:tracePt t="75594" x="8763000" y="2292350"/>
          <p14:tracePt t="75602" x="8734425" y="2251075"/>
          <p14:tracePt t="75610" x="8720138" y="2216150"/>
          <p14:tracePt t="75619" x="8699500" y="2179638"/>
          <p14:tracePt t="75627" x="8685213" y="2144713"/>
          <p14:tracePt t="75635" x="8678863" y="2109788"/>
          <p14:tracePt t="75640" x="8664575" y="2089150"/>
          <p14:tracePt t="75649" x="8664575" y="2074863"/>
          <p14:tracePt t="75657" x="8650288" y="2052638"/>
          <p14:tracePt t="75664" x="8642350" y="2052638"/>
          <p14:tracePt t="75672" x="8642350" y="2038350"/>
          <p14:tracePt t="75688" x="8642350" y="2025650"/>
          <p14:tracePt t="75807" x="8678863" y="2017713"/>
          <p14:tracePt t="76227" x="8664575" y="2017713"/>
          <p14:tracePt t="76235" x="8615363" y="1982788"/>
          <p14:tracePt t="76245" x="8593138" y="1947863"/>
          <p14:tracePt t="76252" x="8543925" y="1898650"/>
          <p14:tracePt t="76260" x="8494713" y="1835150"/>
          <p14:tracePt t="76268" x="8451850" y="1778000"/>
          <p14:tracePt t="76274" x="8388350" y="1708150"/>
          <p14:tracePt t="76282" x="8318500" y="1608138"/>
          <p14:tracePt t="76290" x="8261350" y="1489075"/>
          <p14:tracePt t="76298" x="8177213" y="1362075"/>
          <p14:tracePt t="76306" x="8107363" y="1212850"/>
          <p14:tracePt t="76314" x="8029575" y="1058863"/>
          <p14:tracePt t="76322" x="7986713" y="931863"/>
          <p14:tracePt t="76329" x="7923213" y="796925"/>
          <p14:tracePt t="76338" x="7916863" y="762000"/>
          <p14:tracePt t="76346" x="7888288" y="677863"/>
          <p14:tracePt t="76354" x="7880350" y="635000"/>
          <p14:tracePt t="76361" x="7867650" y="600075"/>
          <p14:tracePt t="76369" x="7853363" y="571500"/>
          <p14:tracePt t="76377" x="7853363" y="550863"/>
          <p14:tracePt t="76488" x="7853363" y="557213"/>
          <p14:tracePt t="76496" x="7880350" y="557213"/>
          <p14:tracePt t="76504" x="7916863" y="571500"/>
          <p14:tracePt t="76512" x="7951788" y="585788"/>
          <p14:tracePt t="76520" x="7994650" y="600075"/>
          <p14:tracePt t="76528" x="8043863" y="600075"/>
          <p14:tracePt t="76535" x="8093075" y="606425"/>
          <p14:tracePt t="76544" x="8142288" y="620713"/>
          <p14:tracePt t="76552" x="8197850" y="620713"/>
          <p14:tracePt t="76560" x="8234363" y="620713"/>
          <p14:tracePt t="76568" x="8269288" y="620713"/>
          <p14:tracePt t="76577" x="8297863" y="620713"/>
          <p14:tracePt t="76585" x="8318500" y="620713"/>
          <p14:tracePt t="76591" x="8332788" y="620713"/>
          <p14:tracePt t="76599" x="8339138" y="620713"/>
          <p14:tracePt t="76607" x="8353425" y="620713"/>
          <p14:tracePt t="76623" x="8367713" y="620713"/>
          <p14:tracePt t="76694" x="8297863" y="620713"/>
          <p14:tracePt t="76702" x="8185150" y="620713"/>
          <p14:tracePt t="76711" x="8070850" y="620713"/>
          <p14:tracePt t="76719" x="7853363" y="620713"/>
          <p14:tracePt t="76727" x="7761288" y="620713"/>
          <p14:tracePt t="76736" x="7380288" y="585788"/>
          <p14:tracePt t="76743" x="7077075" y="550863"/>
          <p14:tracePt t="76749" x="6765925" y="514350"/>
          <p14:tracePt t="76758" x="6653213" y="501650"/>
          <p14:tracePt t="76765" x="6413500" y="465138"/>
          <p14:tracePt t="76773" x="6208713" y="430213"/>
          <p14:tracePt t="76781" x="6138863" y="415925"/>
          <p14:tracePt t="76789" x="6018213" y="401638"/>
          <p14:tracePt t="76797" x="5911850" y="395288"/>
          <p14:tracePt t="76805" x="5827713" y="381000"/>
          <p14:tracePt t="76813" x="5772150" y="381000"/>
          <p14:tracePt t="76821" x="5743575" y="381000"/>
          <p14:tracePt t="76829" x="5721350" y="381000"/>
          <p14:tracePt t="76836" x="5708650" y="381000"/>
          <p14:tracePt t="76845" x="5694363" y="381000"/>
          <p14:tracePt t="76852" x="5686425" y="381000"/>
          <p14:tracePt t="76868" x="5672138" y="381000"/>
          <p14:tracePt t="76877" x="5672138" y="395288"/>
          <p14:tracePt t="77059" x="5672138" y="381000"/>
          <p14:tracePt t="77747" x="5686425" y="381000"/>
          <p14:tracePt t="77756" x="5694363" y="381000"/>
          <p14:tracePt t="77764" x="5729288" y="381000"/>
          <p14:tracePt t="77771" x="5807075" y="366713"/>
          <p14:tracePt t="77779" x="5842000" y="366713"/>
          <p14:tracePt t="77787" x="5911850" y="366713"/>
          <p14:tracePt t="77795" x="5969000" y="366713"/>
          <p14:tracePt t="77802" x="6038850" y="366713"/>
          <p14:tracePt t="77811" x="6153150" y="366713"/>
          <p14:tracePt t="77819" x="6229350" y="366713"/>
          <p14:tracePt t="77827" x="6343650" y="381000"/>
          <p14:tracePt t="77836" x="6462713" y="395288"/>
          <p14:tracePt t="77844" x="6569075" y="401638"/>
          <p14:tracePt t="77852" x="6610350" y="401638"/>
          <p14:tracePt t="77860" x="6765925" y="401638"/>
          <p14:tracePt t="77866" x="6808788" y="401638"/>
          <p14:tracePt t="77874" x="6878638" y="401638"/>
          <p14:tracePt t="77882" x="6935788" y="401638"/>
          <p14:tracePt t="77890" x="6970713" y="401638"/>
          <p14:tracePt t="77898" x="7005638" y="401638"/>
          <p14:tracePt t="77906" x="7019925" y="401638"/>
          <p14:tracePt t="77913" x="7034213" y="401638"/>
          <p14:tracePt t="77921" x="7042150" y="401638"/>
          <p14:tracePt t="77937" x="7054850" y="401638"/>
          <p14:tracePt t="78026" x="7005638" y="401638"/>
          <p14:tracePt t="78032" x="6950075" y="401638"/>
          <p14:tracePt t="78040" x="6915150" y="401638"/>
          <p14:tracePt t="78048" x="6851650" y="430213"/>
          <p14:tracePt t="78056" x="6780213" y="444500"/>
          <p14:tracePt t="78064" x="6710363" y="450850"/>
          <p14:tracePt t="78072" x="6661150" y="465138"/>
          <p14:tracePt t="78080" x="6610350" y="479425"/>
          <p14:tracePt t="78088" x="6575425" y="479425"/>
          <p14:tracePt t="78095" x="6540500" y="487363"/>
          <p14:tracePt t="78104" x="6519863" y="501650"/>
          <p14:tracePt t="78111" x="6505575" y="501650"/>
          <p14:tracePt t="78120" x="6497638" y="501650"/>
          <p14:tracePt t="78127" x="6483350" y="501650"/>
          <p14:tracePt t="78151" x="6470650" y="501650"/>
          <p14:tracePt t="78255" x="6483350" y="501650"/>
          <p14:tracePt t="78262" x="6483350" y="514350"/>
          <p14:tracePt t="78270" x="6519863" y="514350"/>
          <p14:tracePt t="78278" x="6554788" y="522288"/>
          <p14:tracePt t="78286" x="6604000" y="550863"/>
          <p14:tracePt t="78294" x="6673850" y="571500"/>
          <p14:tracePt t="78302" x="6731000" y="585788"/>
          <p14:tracePt t="78310" x="6815138" y="620713"/>
          <p14:tracePt t="78319" x="6900863" y="641350"/>
          <p14:tracePt t="78327" x="6999288" y="655638"/>
          <p14:tracePt t="78335" x="7042150" y="677863"/>
          <p14:tracePt t="78341" x="7112000" y="692150"/>
          <p14:tracePt t="78349" x="7175500" y="712788"/>
          <p14:tracePt t="78357" x="7245350" y="727075"/>
          <p14:tracePt t="78365" x="7296150" y="741363"/>
          <p14:tracePt t="78373" x="7331075" y="747713"/>
          <p14:tracePt t="78381" x="7366000" y="747713"/>
          <p14:tracePt t="78389" x="7386638" y="762000"/>
          <p14:tracePt t="78396" x="7415213" y="762000"/>
          <p14:tracePt t="78405" x="7423150" y="776288"/>
          <p14:tracePt t="78420" x="7435850" y="790575"/>
          <p14:tracePt t="78436" x="7450138" y="790575"/>
          <p14:tracePt t="78476" x="7458075" y="790575"/>
          <p14:tracePt t="78793" x="7472363" y="790575"/>
          <p14:tracePt t="78802" x="7542213" y="790575"/>
          <p14:tracePt t="78810" x="7626350" y="790575"/>
          <p14:tracePt t="78818" x="7726363" y="790575"/>
          <p14:tracePt t="78824" x="7831138" y="790575"/>
          <p14:tracePt t="78832" x="7958138" y="790575"/>
          <p14:tracePt t="78840" x="8070850" y="790575"/>
          <p14:tracePt t="78848" x="8185150" y="790575"/>
          <p14:tracePt t="78856" x="8297863" y="790575"/>
          <p14:tracePt t="78864" x="8402638" y="790575"/>
          <p14:tracePt t="78872" x="8494713" y="790575"/>
          <p14:tracePt t="78880" x="8593138" y="790575"/>
          <p14:tracePt t="78888" x="8629650" y="790575"/>
          <p14:tracePt t="78896" x="8685213" y="790575"/>
          <p14:tracePt t="78903" x="8763000" y="790575"/>
          <p14:tracePt t="78911" x="8805863" y="790575"/>
          <p14:tracePt t="78919" x="8840788" y="790575"/>
          <p14:tracePt t="78927" x="8875713" y="790575"/>
          <p14:tracePt t="78935" x="8890000" y="790575"/>
          <p14:tracePt t="78944" x="8904288" y="790575"/>
          <p14:tracePt t="78959" x="8910638" y="790575"/>
          <p14:tracePt t="78982" x="8924925" y="790575"/>
          <p14:tracePt t="79022" x="8910638" y="790575"/>
          <p14:tracePt t="79030" x="8869363" y="790575"/>
          <p14:tracePt t="79039" x="8783638" y="790575"/>
          <p14:tracePt t="79046" x="8699500" y="796925"/>
          <p14:tracePt t="79054" x="8607425" y="825500"/>
          <p14:tracePt t="79062" x="8509000" y="831850"/>
          <p14:tracePt t="79070" x="8402638" y="831850"/>
          <p14:tracePt t="79078" x="8297863" y="846138"/>
          <p14:tracePt t="79085" x="8177213" y="868363"/>
          <p14:tracePt t="79094" x="8070850" y="868363"/>
          <p14:tracePt t="79102" x="7937500" y="895350"/>
          <p14:tracePt t="79110" x="7902575" y="895350"/>
          <p14:tracePt t="79118" x="7816850" y="903288"/>
          <p14:tracePt t="79127" x="7747000" y="903288"/>
          <p14:tracePt t="79136" x="7689850" y="917575"/>
          <p14:tracePt t="79141" x="7648575" y="917575"/>
          <p14:tracePt t="79149" x="7613650" y="931863"/>
          <p14:tracePt t="79157" x="7591425" y="946150"/>
          <p14:tracePt t="79165" x="7577138" y="946150"/>
          <p14:tracePt t="79180" x="7570788" y="946150"/>
          <p14:tracePt t="79213" x="7570788" y="952500"/>
          <p14:tracePt t="79252" x="7570788" y="966788"/>
          <p14:tracePt t="79260" x="7570788" y="981075"/>
          <p14:tracePt t="79268" x="7570788" y="1001713"/>
          <p14:tracePt t="79277" x="7577138" y="1050925"/>
          <p14:tracePt t="79285" x="7591425" y="1108075"/>
          <p14:tracePt t="79293" x="7605713" y="1171575"/>
          <p14:tracePt t="79299" x="7613650" y="1241425"/>
          <p14:tracePt t="79307" x="7648575" y="1327150"/>
          <p14:tracePt t="79315" x="7677150" y="1403350"/>
          <p14:tracePt t="79323" x="7747000" y="1524000"/>
          <p14:tracePt t="79331" x="7804150" y="1636713"/>
          <p14:tracePt t="79339" x="7867650" y="1749425"/>
          <p14:tracePt t="79347" x="7951788" y="1862138"/>
          <p14:tracePt t="79355" x="8021638" y="1982788"/>
          <p14:tracePt t="79362" x="8078788" y="2089150"/>
          <p14:tracePt t="79371" x="8107363" y="2138363"/>
          <p14:tracePt t="79378" x="8162925" y="2208213"/>
          <p14:tracePt t="79386" x="8197850" y="2279650"/>
          <p14:tracePt t="79395" x="8248650" y="2335213"/>
          <p14:tracePt t="79402" x="8269288" y="2370138"/>
          <p14:tracePt t="79410" x="8297863" y="2406650"/>
          <p14:tracePt t="79418" x="8318500" y="2447925"/>
          <p14:tracePt t="79427" x="8339138" y="2482850"/>
          <p14:tracePt t="79436" x="8367713" y="2519363"/>
          <p14:tracePt t="79444" x="8375650" y="2540000"/>
          <p14:tracePt t="79452" x="8388350" y="2574925"/>
          <p14:tracePt t="79460" x="8402638" y="2603500"/>
          <p14:tracePt t="79466" x="8416925" y="2638425"/>
          <p14:tracePt t="79474" x="8416925" y="2660650"/>
          <p14:tracePt t="79482" x="8424863" y="2681288"/>
          <p14:tracePt t="79489" x="8424863" y="2695575"/>
          <p14:tracePt t="79497" x="8439150" y="2716213"/>
          <p14:tracePt t="79505" x="8439150" y="2730500"/>
          <p14:tracePt t="79799" x="8439150" y="2744788"/>
          <p14:tracePt t="79806" x="8451850" y="2794000"/>
          <p14:tracePt t="79814" x="8474075" y="2828925"/>
          <p14:tracePt t="79822" x="8509000" y="2886075"/>
          <p14:tracePt t="79830" x="8529638" y="2906713"/>
          <p14:tracePt t="79838" x="8558213" y="2955925"/>
          <p14:tracePt t="79846" x="8593138" y="3019425"/>
          <p14:tracePt t="79854" x="8650288" y="3111500"/>
          <p14:tracePt t="79861" x="8685213" y="3175000"/>
          <p14:tracePt t="79870" x="8713788" y="3195638"/>
          <p14:tracePt t="79877" x="8734425" y="3244850"/>
          <p14:tracePt t="79886" x="8769350" y="3330575"/>
          <p14:tracePt t="79894" x="8783638" y="3365500"/>
          <p14:tracePt t="79902" x="8832850" y="3449638"/>
          <p14:tracePt t="79910" x="8832850" y="3471863"/>
          <p14:tracePt t="79919" x="8855075" y="3506788"/>
          <p14:tracePt t="79927" x="8869363" y="3556000"/>
          <p14:tracePt t="79935" x="8875713" y="3590925"/>
          <p14:tracePt t="79941" x="8875713" y="3648075"/>
          <p14:tracePt t="79949" x="8875713" y="3676650"/>
          <p14:tracePt t="79957" x="8875713" y="3697288"/>
          <p14:tracePt t="79965" x="8875713" y="3717925"/>
          <p14:tracePt t="79972" x="8875713" y="3746500"/>
          <p14:tracePt t="79988" x="8855075" y="3752850"/>
          <p14:tracePt t="79996" x="8840788" y="3767138"/>
          <p14:tracePt t="80004" x="8832850" y="3767138"/>
          <p14:tracePt t="80012" x="8797925" y="3781425"/>
          <p14:tracePt t="80020" x="8769350" y="3781425"/>
          <p14:tracePt t="80028" x="8748713" y="3795713"/>
          <p14:tracePt t="80036" x="8713788" y="3803650"/>
          <p14:tracePt t="80044" x="8650288" y="3803650"/>
          <p14:tracePt t="80052" x="8629650" y="3803650"/>
          <p14:tracePt t="80060" x="8593138" y="3803650"/>
          <p14:tracePt t="80069" x="8558213" y="3803650"/>
          <p14:tracePt t="80077" x="8523288" y="3803650"/>
          <p14:tracePt t="80085" x="8494713" y="3803650"/>
          <p14:tracePt t="80093" x="8474075" y="3803650"/>
          <p14:tracePt t="80107" x="8459788" y="3803650"/>
          <p14:tracePt t="80115" x="8451850" y="3803650"/>
          <p14:tracePt t="80178" x="8451850" y="3795713"/>
          <p14:tracePt t="80186" x="8488363" y="3795713"/>
          <p14:tracePt t="80194" x="8543925" y="3795713"/>
          <p14:tracePt t="80202" x="8607425" y="3781425"/>
          <p14:tracePt t="80210" x="8678863" y="3781425"/>
          <p14:tracePt t="80219" x="8783638" y="3781425"/>
          <p14:tracePt t="80227" x="8875713" y="3781425"/>
          <p14:tracePt t="80236" x="8988425" y="3781425"/>
          <p14:tracePt t="80243" x="9094788" y="3781425"/>
          <p14:tracePt t="80251" x="9201150" y="3781425"/>
          <p14:tracePt t="80257" x="9221788" y="3795713"/>
          <p14:tracePt t="80266" x="9299575" y="3816350"/>
          <p14:tracePt t="80274" x="9334500" y="3838575"/>
          <p14:tracePt t="80281" x="9369425" y="3873500"/>
          <p14:tracePt t="80891" x="9334500" y="3902075"/>
          <p14:tracePt t="80899" x="9285288" y="3922713"/>
          <p14:tracePt t="80907" x="9221788" y="3951288"/>
          <p14:tracePt t="80915" x="9178925" y="3957638"/>
          <p14:tracePt t="80923" x="9150350" y="3971925"/>
          <p14:tracePt t="80931" x="9109075" y="3986213"/>
          <p14:tracePt t="80939" x="9045575" y="3994150"/>
          <p14:tracePt t="80946" x="9010650" y="3994150"/>
          <p14:tracePt t="80955" x="8974138" y="3994150"/>
          <p14:tracePt t="80962" x="8953500" y="3994150"/>
          <p14:tracePt t="80970" x="8924925" y="3994150"/>
          <p14:tracePt t="80978" x="8910638" y="3994150"/>
          <p14:tracePt t="80986" x="8904288" y="3994150"/>
          <p14:tracePt t="81002" x="8890000" y="3994150"/>
          <p14:tracePt t="81010" x="8890000" y="3986213"/>
          <p14:tracePt t="81033" x="8875713" y="3971925"/>
          <p14:tracePt t="81049" x="8875713" y="3957638"/>
          <p14:tracePt t="81073" x="8875713" y="3951288"/>
          <p14:tracePt t="81081" x="8875713" y="3937000"/>
          <p14:tracePt t="81089" x="8904288" y="3922713"/>
          <p14:tracePt t="81097" x="8939213" y="3902075"/>
          <p14:tracePt t="81105" x="8974138" y="3887788"/>
          <p14:tracePt t="81113" x="9023350" y="3873500"/>
          <p14:tracePt t="81121" x="9045575" y="3867150"/>
          <p14:tracePt t="81129" x="9109075" y="3838575"/>
          <p14:tracePt t="81137" x="9150350" y="3830638"/>
          <p14:tracePt t="81145" x="9201150" y="3830638"/>
          <p14:tracePt t="81152" x="9236075" y="3816350"/>
          <p14:tracePt t="81160" x="9285288" y="3803650"/>
          <p14:tracePt t="81168" x="9320213" y="3803650"/>
          <p14:tracePt t="81177" x="9334500" y="3803650"/>
          <p14:tracePt t="81185" x="9355138" y="3803650"/>
          <p14:tracePt t="81193" x="9369425" y="3803650"/>
          <p14:tracePt t="81201" x="9377363" y="3803650"/>
          <p14:tracePt t="81210" x="9391650" y="3803650"/>
          <p14:tracePt t="81223" x="9404350" y="3803650"/>
        </p14:tracePtLst>
      </p14:laserTrace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3|0.9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5|0.9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1.2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3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2|1.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|0.5|0.7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|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0.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7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2|0.8|0.9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6|0.9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5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C41CBB0-BAA0-4983-8F2B-E10AF3358DA8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E096F0E7-E7B5-406E-8E94-F0043B2AC7F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04C6BCC-A38B-4625-90E6-7D3BBA3909A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515</TotalTime>
  <Words>1468</Words>
  <Application>Microsoft Macintosh PowerPoint</Application>
  <PresentationFormat>Widescreen</PresentationFormat>
  <Paragraphs>73</Paragraphs>
  <Slides>23</Slides>
  <Notes>2</Notes>
  <HiddenSlides>0</HiddenSlides>
  <MMClips>23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Tw Cen MT</vt:lpstr>
      <vt:lpstr>Circuit</vt:lpstr>
      <vt:lpstr>Linux directory structure</vt:lpstr>
      <vt:lpstr>PowerPoint Presentation</vt:lpstr>
      <vt:lpstr>introduction</vt:lpstr>
      <vt:lpstr>/ - the root directory</vt:lpstr>
      <vt:lpstr>/bin – the essential binaries</vt:lpstr>
      <vt:lpstr>/boot — Static Boot Files</vt:lpstr>
      <vt:lpstr>/dev — Device Files</vt:lpstr>
      <vt:lpstr>/etc — Configuration Files</vt:lpstr>
      <vt:lpstr>/home — Home Folders</vt:lpstr>
      <vt:lpstr>/lib — Essential Shared Libraries</vt:lpstr>
      <vt:lpstr>/lost+found — Recovered Files</vt:lpstr>
      <vt:lpstr>/media — Removable Media</vt:lpstr>
      <vt:lpstr>/mnt — Temporary Mount Points</vt:lpstr>
      <vt:lpstr>/opt — Optional Packages</vt:lpstr>
      <vt:lpstr>/proc — Kernel &amp; Process Files</vt:lpstr>
      <vt:lpstr>/root — Root Home Directory</vt:lpstr>
      <vt:lpstr>/run — Application State Files</vt:lpstr>
      <vt:lpstr>/sbin — System Administration Binaries</vt:lpstr>
      <vt:lpstr>/srv — Service Data</vt:lpstr>
      <vt:lpstr>/tmp — Temporary Files</vt:lpstr>
      <vt:lpstr>/usr — User Binaries &amp; Read-Only Data</vt:lpstr>
      <vt:lpstr>/var — Variable Data Files</vt:lpstr>
      <vt:lpstr>source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Linux directory structure</dc:title>
  <dc:creator>farshid nooshi</dc:creator>
  <cp:lastModifiedBy>farshid nooshi</cp:lastModifiedBy>
  <cp:revision>4</cp:revision>
  <dcterms:created xsi:type="dcterms:W3CDTF">2022-04-08T07:29:06Z</dcterms:created>
  <dcterms:modified xsi:type="dcterms:W3CDTF">2022-04-08T16:04:57Z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